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8" r:id="rId5"/>
    <p:sldId id="258" r:id="rId6"/>
    <p:sldId id="264" r:id="rId7"/>
    <p:sldId id="260" r:id="rId8"/>
    <p:sldId id="267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 snapToObjects="1">
      <p:cViewPr varScale="1">
        <p:scale>
          <a:sx n="43" d="100"/>
          <a:sy n="43" d="100"/>
        </p:scale>
        <p:origin x="208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1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6382 3239 24575,'-46'85'0,"0"0"0,0 0 0,0 0 0,18-33 0,-1 0 0,-6 11 0,-8 17 0,-3 5 0,4-10 0,10-23 0,-1-6 0,11-14 0,-4 6 0,10-16 0,-3 7 0,-4-4 0,4 4 0,-3 0 0,4-5 0,-1 5 0,-3-6 0,10-6 0,-4 4 0,5-9 0,5 4 0,1-6 0,1-4 0,-2-2 0,1 0 0,1 1 0,4 9 0,-13 25 0,-10 10 0,-15 18 0,2-4 0,-7-5 0,14-3 0,-14 19 0,6-7 0,1-7 0,-4-7 0,14-22 0,0 1 0,9-3 0,10-12 0,-2-1 0,3-6 0,0 0 0,-3 1 0,8-1 0,-18 0 0,-10 15 0,-9 3 0,-19 15 0,14-2 0,2 0 0,3-8 0,-10 6 0,-12 5 0,9-8 0,-5 13 0,25-24 0,-1 6 0,3-8 0,11-6 0,3-1 0,4-6 0,1-4 0,0 3 0,-1-8 0,-11 9 0,-10-2 0,-8 4 0,-12 7 0,5 2 0,-15 7 0,5-1 0,-6 1 0,9-1 0,0 0 0,7-1 0,2-6 0,8-2 0,0 0 0,-1-4 0,1 9 0,0-9 0,-1 4 0,1 0 0,6-5 0,-5 5 0,12-1 0,-12-4 0,12 9 0,-6-9 0,1 3 0,5 1 0,-12-4 0,5 4 0,-6-4 0,-1 5 0,1-5 0,0 5 0,6-6 0,-5 1 0,5-2 0,-6 2 0,0-1 0,-1 1 0,1-6 0,0 4 0,-1-10 0,1 10 0,0-10 0,-1 5 0,1-6 0,0 0 0,-8 0 0,-2 0 0,-7 0 0,7 0 0,-5 0 0,5 0 0,1 0 0,1 0 0,0 0 0,6 0 0,-6 0 0,-17-6 0,12-8 0,-14 0 0,12-6 0,-3 6 0,-2-5 0,-14 3 0,15-10 0,-15 3 0,12-12 0,-12 4 0,12-4 0,-3 7 0,13-5 0,-3 4 0,1-11 0,1-3 0,-16-11 0,20 3 0,-20-8 0,16 15 0,-9-13 0,0 4 0,8 3 0,1-7 0,1 13 0,12-4 0,-10 6 0,12-5 0,-17-13 0,15 9 0,-14-15 0,16 17 0,-2-8 0,-8-15 0,16 21 0,-3-18 0,7 22 0,10-7 0,-11 0 0,11-9 0,-12-2 0,11-8 0,-11 8 0,11-6 0,-4 15 0,6-7 0,0 0 0,0 7 0,0-7 0,0 9 0,7 0 0,-5 0 0,10-9 0,-10 7 0,11-15 0,-5 6 0,-1-8 0,5 8 0,-4-6 0,6 14 0,0-14 0,0 15 0,0-7 0,0 0 0,0 7 0,0-39 0,0 24 0,0-26 0,0 23 0,0 1 0,0 0-384,-1 21 1,2-1 383,6-38 0,-4 34 0,2-2 0,7 6 0,0 1 0,6-45 0,-4 49 0,2 0 0,8-44 0,0-3 0,-9 46 0,0 0 0,-3-3 0,0-1 0,12-32 0,4 11 0,-13 19 0,4 10 0,-7 14 0,-6 2 0,4 6 767,-3-6-767,6-10 0,-1 0 0,1-6 0,-1 8 0,15-10 0,-4-8 0,5 10 0,4-8 0,-17 22 0,30-17 0,-5-3 0,11 0 0,0 0 0,-5 17 0,-4-6 0,10 12 0,-10-11 0,11 10 0,-3-12 0,7 5 0,-1-1 0,2-5 0,-3 13 0,1-6 0,0 1 0,-9 6 0,0-6 0,-2 8 0,-6 1 0,13-2 0,-13 2 0,13 4 0,-5-3 0,7 8 0,-7-3 0,5 6 0,-13 6 0,6-5 0,-8 11 0,0-11 0,-6 11 0,4-5 0,-10 6 0,4 0 0,0 0 0,2 0 0,16 0 0,0 0 0,2 0 0,-4 0 0,-8 0 0,7 0 0,-4 0 0,12 0 0,-6 0 0,8 0 0,9 0 0,-7 0 0,7 0 0,-9 0 0,0 0 0,0 0 0,0 0 0,0 0 0,0 6 0,0 2 0,9 6 0,-7-6 0,7 4 0,-17-5 0,7 6 0,-7-6 0,1 5 0,5-5 0,-13 0 0,13 5 0,-13-5 0,13 6 0,-5-6 0,7 5 0,9 1 0,-7 2 0,0 3 0,-11-5 0,-8-1 0,0 0 0,0-5 0,8 5 0,-6-5 0,6 5 0,-8 1 0,0-1 0,0 6 0,-6-5 0,5 5 0,-12-1 0,12-4 0,-6 4 0,7 1 0,1-4 0,-1 9 0,0-3 0,8-1 0,-6 5 0,13-9 0,-13 8 0,5-3 0,1-1 0,-6 5 0,5-4 0,-6 4 0,-1-4 0,17 14 0,-13-12 0,6 13 0,-11-16 0,-12 2 0,5-3 0,-7 0 0,1 3 0,0-8 0,-1 8 0,-5-9 0,5 10 0,-5-10 0,0 9 0,5-3 0,-5-1 0,6 5 0,0-5 0,-6 6 0,4 0 0,-3-1 0,5 1 0,-1-1 0,-4 1 0,4 6 0,-4-5 0,7 12 0,-2-12 0,-5 5 0,4 0 0,-4-5 0,1 5 0,3 0 0,-9-4 0,14 20 0,-13-18 0,13 12 0,-14-16 0,4 6 0,-6-5 0,1 5 0,4-6 0,-3 6 0,4-5 0,-6 5 0,1 1 0,0-6 0,-1 5 0,1-6 0,-1-1 0,0 1 0,1 6 0,0-5 0,-1 5 0,1-6 0,0 6 0,-1-5 0,1 5 0,-1-6 0,0-1 0,-4 1 0,3 6 0,-3-5 0,-1 12 0,5-5 0,-10 6 0,10 0 0,-9 0 0,8 11 0,-3-9 0,-1 9 0,5-11 0,-9-6 0,3 4 0,-5-11 0,0 12 0,0-12 0,0 12 0,0-12 0,0 12 0,0-12 0,0 5 0,0-6 0,0-1 0,0 1 0,0 6 0,0-5 0,0 5 0,0-6 0,0 0 0,-5-1 0,4 1 0,-9-1 0,3 1 0,1-6 0,-4-1 0,5-6 0,-1 0 0,-3 1 0,7-1 0,-2 0 0,-1-4 0,-5 3 0,-2-4 0,-3 5 0,5 1 0,-6-1 0,4 6 0,-5 2 0,6-1 0,-5-1 0,9 0 0,-8-4 0,10 4 0,-1-6 0,-3 0 0,8 0 0,-8-5 0,4-1 0,-10-14 0,-4-17 0,-20-8 0,-15 14 0,-1 4 0,7-5 0,-42 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4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24575,'-9'0'0,"4"5"0,-4-4 0,8 8 0,-8-8 0,4 7 0,-5-2 0,1 3 0,-1-4 0,5 4 0,-4-4 0,8 5 0,-7-4 0,7 2 0,-4-2 0,5 3 0,0 1 0,-4 0 0,2 0 0,-2 0 0,4 0 0,0 0 0,0 0 0,0 0 0,0-1 0,0 1 0,0 0 0,0 0 0,4-4 0,2 3 0,4-4 0,-4 5 0,3-4 0,-3-2 0,-1 1 0,4-4 0,-8 8 0,8-8 0,-3 4 0,4-1 0,0 2 0,1 0 0,-1 3 0,0-8 0,-4 8 0,3-8 0,-3 4 0,4-1 0,0-3 0,0 4 0,0-1 0,0-3 0,0 4 0,0-5 0,0 4 0,0-3 0,0 4 0,0-5 0,0 0 0,0 0 0,0 0 0,0 0 0,0 0 0,0 0 0,0 0 0,0 0 0,0-5 0,0-1 0,-5-4 0,4 0 0,-4 0 0,1 0 0,3-1 0,-4 1 0,1 0 0,-2 0 0,-4 0 0,0-1 0,0 1 0,0 0 0,0 0 0,0-1 0,0 1 0,0-1 0,0 1 0,0 0 0,0-1 0,0 1 0,0 0 0,0-1 0,0 1 0,0 0 0,0 0 0,0 0 0,0 0 0,0 0 0,-4 5 0,-2 1 0,0-1 0,-3 4 0,3-3 0,-4 4 0,1 0 0,-1 0 0,0 0 0,0 0 0,1 0 0,-1 0 0,5 4 0,0 1 0,5 5 0,0-1 0,0 1 0,0-1 0,0 1 0,0-1 0,0 1 0,0-1 0,0 1 0,0-1 0,0 1 0,5-1 0,-4 1 0,7 0 0,-7 0 0,4 0 0,-1-5 0,-3 4 0,8-8 0,-8 8 0,7-8 0,-2 8 0,3-8 0,1 4 0,-5-1 0,4-3 0,-3 8 0,4-8 0,0 4 0,-1-5 0,1 0 0,-1 0 0,1 0 0,0 0 0,-1 0 0,1 0 0,0 0 0,0 0 0,0 0 0,0 0 0,0 0 0,1 0 0,4 0 0,-3 0 0,16 0 0,-10 0 0,12 0 0,-8 0 0,7 0 0,-5 0 0,6 0 0,-8-5 0,1 3 0,-6-3 0,-1 1 0,-6 3 0,0-4 0,0 5 0,-4-4 0,-1 3 0,-5-3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5:0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1962 2494 24575,'-9'-6'0,"-3"1"0,-9 5 0,-1 0 0,-1 0 0,0 0 0,-6 0 0,-2 0 0,-7 0 0,1 0 0,0 0 0,-1 6 0,-6 1 0,4 0 0,-12 5 0,5 2 0,-15 1 0,5 5 0,-6 0 0,1-5 0,5 5 0,-5 0 0,15-6 0,2 5 0,8-6 0,-1-1 0,1-5 0,0-2 0,6-5 0,2 5 0,6-3 0,6 3 0,-5-5 0,11 0 0,-5 0 0,5 4 0,1-3 0,-6 4 0,4 0 0,-9-4 0,9 3 0,-9 1 0,3-4 0,-4 5 0,-1-6 0,-6 5 0,4-4 0,-4 5 0,0-6 0,4 0 0,-10 0 0,10 0 0,-4 0 0,0 0 0,4 0 0,-10 0 0,10 0 0,-4 0 0,6 0 0,0-5 0,1-2 0,-1-9 0,5-2 0,2 1 0,0-5 0,9 5 0,-9-6 0,15 1 0,-4 4 0,5-3 0,0 9 0,0-14 0,0 8 0,0-4 0,0 6 0,0 1 0,0 3 0,0-4 0,0 6 0,0-1 0,5-5 0,1 5 0,10-6 0,-4 7 0,9-2 0,-10 2 0,11-2 0,-5 1 0,0 0 0,-1 1 0,-1-6 0,-3 4 0,9-9 0,-9 3 0,10-5 0,-5 1 0,7-8 0,7-2 0,-5-6 0,23-18 0,-15 19 0,24-26 0,-9 26 0,2-20 0,6 12 0,13-24 0,-15 22 0,11-6 0,-26 14 0,-1 5 0,0 0 0,1-5 0,-2 13 0,0-6 0,-7 8 0,5-1 0,-6 1 0,1 0 0,5-1 0,-12 2 0,11-1 0,-10 1 0,10-2 0,-10-5 0,5 5 0,0-5 0,-5 0 0,11 4 0,-11-3 0,12-3 0,-6 6 0,8-6 0,-1 0 0,0 6 0,1-6 0,-2 7 0,0 0 0,0 0 0,0 0 0,19-18 0,-15 13 0,15-13 0,-19 18 0,0 0 0,8 0 0,-6 5 0,5-5 0,1 5 0,-6-5 0,6 4 0,0-3 0,-6 4 0,5-6 0,1 0 0,-6 7 0,6-6 0,-8 11 0,0-4 0,-6 6 0,4 0 0,-4 0 0,6-7 0,1 6 0,6-6 0,-5 1 0,6-2 0,0-6 0,-6 1 0,13-2 0,-13 7 0,6-4 0,-8 15 0,0-7 0,1 14 0,-8-3 0,16 5 0,-19 0 0,12 0 0,-17 0 0,1 0 0,-6 0 0,-1 4 0,-6 2 0,0 4 0,6 1 0,-4 5 0,4 1 0,-4 12 0,0-4 0,0 10 0,-1-11 0,2 12 0,-1-5 0,0 6 0,-5 0 0,-2-6 0,-5 4 0,0-4 0,0 6 0,0-6 0,0 5 0,0-12 0,0 11 0,0-4 0,0 0 0,0 4 0,0-4 0,0 6 0,0-6 0,0 14 0,0-12 0,0 15 0,0-18 0,0 6 0,-5-5 0,-2 6 0,-10-6 0,3 4 0,-9-4 0,10 0 0,-10 4 0,5-11 0,-7 12 0,1-5 0,0-1 0,-8 7 0,7-12 0,-6 12 0,1-12 0,4 11 0,-10-10 0,11 3 0,-5 1 0,7-5 0,-1 4 0,1-7 0,1 1 0,-1-1 0,0 1 0,-5 5 0,4-10 0,-3 4 0,4-6 0,5-4 0,-3 4 0,9-5 0,-9 0 0,4 0 0,-1-1 0,-3 2 0,9-2 0,-9 1 0,9 0 0,-4-1 0,0 1 0,-1 0 0,0 0 0,-5 0 0,11-1 0,-11 1 0,5 0 0,0-5 0,-5 5 0,10-6 0,-9 7 0,9-2 0,-9 1 0,9-1 0,-9 2 0,9-2 0,-9 1 0,9-1 0,-9 1 0,3 0 0,-4 1 0,-1-1 0,5 0 0,-13 5 0,11-4 0,-13 4 0,16-5 0,-4 0 0,3 0 0,1 0 0,1 0 0,0-1 0,5-4 0,-11 4 0,10-4 0,-4 5 0,6-1 0,-6 1 0,4-6 0,-9 6 0,9-6 0,-9 7 0,4-2 0,-1 1 0,-3 0 0,4 0 0,-1 0 0,-3 0 0,9-5 0,-4-1 0,0-5 0,5 0 0,-5 0 0,0 0 0,4 0 0,-74-6 0,63 4 0,-52-5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5:0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24575,'0'10'0,"0"12"0,0-9 0,0 15 0,0-5 0,0 1 0,0 12 0,0-12 0,0 19 0,0-10 0,0 19 0,0-5 0,0 7 0,0 0 0,0-7 0,0-3 0,0-7 0,0 1 0,0-1 0,0-6 0,0-2 0,0-12 0,0 4 0,0-9 0,0 3 0,0-4 0,0-1 0,-4-4 0,-1-6 0,-1-11 0,2-6 0,4-6 0,0-6 0,0 5 0,0-12 0,0 5 0,0-6 0,0 6 0,0-5 0,0 5 0,0-6 0,0-1 0,0 7 0,0-4 0,0 10 0,0-4 0,0 12 0,0-5 0,0 11 0,0-11 0,0 10 0,0-9 0,0 9 0,0-4 0,0 6 0,0 0 0,0 0 0,0-1 0,0 1 0,0 0 0,0 0 0,0 0 0,4 5 0,2 0 0,3 5 0,-3 5 0,3 0 0,-4 6 0,6 4 0,-5 2 0,4 12 0,-4-4 0,7 10 0,-1-4 0,-6 6 0,5-6 0,-4 4 0,-1-10 0,5 4 0,-10-7 0,9 1 0,-9-6 0,4-1 0,0-6 0,-4 0 0,8 0 0,-8 0 0,8-4 0,-3-2 0,4-4 0,-1-4 0,1-2 0,-4-9 0,-2-3 0,1 1 0,-4-4 0,8 4 0,-2-6 0,-1 5 0,4-3 0,-9 9 0,9-4 0,-9 6 0,3 0 0,1 4 0,-4-3 0,3 3 0,1 0 0,-4-3 0,4 4 0,-5-6 0,0 2 0,4 3 0,-3-2 0,3 11 0,-4 3 0,0 6 0,0 9 0,0-10 0,0 11 0,0-11 0,0 10 0,0-9 0,0 9 0,0-9 0,0 9 0,0-9 0,0 9 0,0-10 0,0 11 0,0-11 0,0 11 0,0-5 0,0 0 0,0 4 0,0-10 0,0 5 0,0-6 0,0 1 0,0-1 0,0 0 0,0 0 0,0 0 0,5-4 0,0 2 0,1-7 0,-2 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5:0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24575,'0'15'0,"0"1"0,0 0 0,0 5 0,0-9 0,0 4 0,0-6 0,0 0 0,0 0 0,0 0 0,5-4 0,0-2 0,5-4 0,0 4 0,0 2 0,-1-1 0,-3 4 0,2-8 0,-2 4 0,3-5 0,1 0 0,-1 0 0,1 0 0,-1-5 0,-4 0 0,5-11 0,-9 4 0,9-9 0,-4 9 0,5-9 0,-5 9 0,4-9 0,-4 9 0,0-4 0,3 6 0,-8-1 0,8 1 0,-8 0 0,8 0 0,-8 8 0,3 3 0,-4 9 0,0 0 0,0 0 0,0 1 0,0-1 0,-4 0 0,3 0 0,-4 0 0,5 1 0,0-1 0,0 0 0,0 0 0,0 1 0,0-1 0,0 0 0,0 0 0,0 0 0,0-1 0,4-4 0,2-1 0,4-4 0,-1 0 0,1 0 0,0 0 0,0 0 0,0 0 0,0 0 0,1 0 0,-1 0 0,0 0 0,0-4 0,0 3 0,1-9 0,-1 5 0,0-1 0,0-3 0,1 3 0,-1-4 0,0-1 0,-4 1 0,3 4 0,-3-3 0,4 3 0,0 0 0,-4-3 0,-2 4 0,-4-6 0,0 1 0,0 0 0,0-1 0,0 1 0,0-6 0,0 5 0,0-5 0,0 14 0,0 3 0,0 9 0,0 6 0,5 1 0,-4 6 0,4-6 0,0 4 0,-3-4 0,8 6 0,-9-1 0,4 1 0,0-1 0,2 8 0,-1-6 0,5 5 0,-5-6 0,5-1 0,1 1 0,-6 0 0,4-1 0,-4 1 0,6-1 0,-6 1 0,4 0 0,-9-6 0,9 4 0,-8-9 0,3 3 0,-5-4 0,4-6 0,-3 4 0,4-7 0,-5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5:1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24575,'10'0'0,"0"0"0,0 0 0,0 0 0,0 0 0,0 0 0,0 0 0,0 0 0,-1 0 0,1 0 0,-1 0 0,1 0 0,-1 0 0,1 4 0,-5 2 0,-1 3 0,-4 1 0,0-1 0,0 1 0,0 0 0,0 0 0,0 0 0,0 0 0,0 1 0,0-1 0,0 0 0,0 0 0,0 0 0,0 0 0,0 0 0,0 0 0,0 0 0,0 0 0,0 1 0,0-1 0,0 0 0,0 0 0,0 0 0,0 0 0,0 0 0,-4-5 0,-2-1 0,1-4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5:1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24575,'9'10'0,"7"0"0,-5 1 0,5-1 0,-6 0 0,0 1 0,1-1 0,-1 0 0,0 0 0,0-4 0,1 3 0,-1-3 0,0 4 0,0-4 0,0 3 0,1-8 0,-1 8 0,0-8 0,0 4 0,-4-1 0,3-3 0,-8 8 0,4-3 0,-1 3 0,-3 1 0,4 0 0,-5 0 0,0 0 0,0 1 0,0-1 0,0 0 0,0 0 0,0 0 0,0 1 0,0-1 0,0 0 0,-5 0 0,0 1 0,-6-1 0,1 0 0,-1 0 0,1-4 0,0 3 0,-1-8 0,1 4 0,4-1 0,-3-3 0,3 9 0,-4-9 0,0 3 0,0-4 0,0 0 0,0 0 0,0 0 0,0 0 0,1 0 0,3 0 0,2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5:1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24575,'10'0'0,"-6"0"0,16 0 0,-10 0 0,6 0 0,-4 0 0,3 0 0,-4 0 0,-1 0 0,0 0 0,-5 0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5:1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24575,'-3'0'0,"1"0"0,-13 0 0,5 0 0,-6 0 0,4 0 0,-4 0 0,6 0 0,0 0 0,-6 0 0,4 0 0,-4 5 0,6 1 0,0 4 0,0 0 0,0-5 0,-1 4 0,1-3 0,0-1 0,0 4 0,0-8 0,-1 8 0,1-3 0,0-1 0,4 4 0,-3-8 0,8 8 0,-8-8 0,8 8 0,-4-3 0,5 4 0,-5 0 0,4 1 0,-8-1 0,8 0 0,-4 0 0,5 0 0,0 1 0,0-1 0,0 0 0,0 0 0,0 1 0,0-1 0,0 6 0,0-5 0,0 5 0,5 0 0,1-5 0,5 5 0,-1-6 0,1 6 0,-1-4 0,1 3 0,-1-4 0,0-1 0,0-4 0,1-2 0,-1-4 0,0 0 0,0 0 0,1 0 0,-1 0 0,0 0 0,0 0 0,0 0 0,0 0 0,0 0 0,1 0 0,-2 0 0,2 0 0,-1 0 0,0-5 0,0 0 0,0-6 0,1 1 0,-1 0 0,0-1 0,0 1 0,1-6 0,-1 4 0,1-4 0,-1 6 0,-4-1 0,3 1 0,-8 0 0,8-1 0,-8-5 0,4 5 0,-5-11 0,0 10 0,0-3 0,0 4 0,0 1 0,0-1 0,0 1 0,0 0 0,0 0 0,0 0 0,0 0 0,0 1 0,0-2 0,-4 6 0,-2 4 0,1 12 0,1 6 0,4 12 0,0 2 0,0 0 0,0 12 0,0-11 0,0 13 0,0-14 0,6 4 0,0-11 0,11 6 0,-5-8 0,4-5 0,0 0 0,-4-7 0,4 1 0,-6-1 0,6-5 0,-5 0 0,10-5 0,-9 0 0,9 5 0,-9-4 0,4 4 0,-1-5 0,-3 0 0,4 0 0,-6 0 0,0 0 0,0 0 0,1 0 0,-1 0 0,0 0 0,-4-4 0,-2-8 0,-4-5 0,0 4 0,0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43:4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2332 2107 24575,'-32'0'0,"-8"0"0,-7 0 0,-7 6 0,0 1 0,-9 7 0,7 0 0,-15 0 0,15 0 0,-7 0 0,9-1 0,0 0 0,0-5 0,7 3 0,2-9 0,8 3 0,0-5 0,6 0 0,-5 0 0,12 5 0,-12-3 0,12 3 0,-6-5 0,7 0 0,-6 0 0,5 0 0,-5 0 0,6 0 0,0 0 0,0 0 0,0-5 0,1-2 0,-1-4 0,0-1 0,0 6 0,6-4 0,-4 4 0,4-5 0,-1 0 0,-3 0 0,9 0 0,-3 1 0,4-1 0,1 1 0,-1-1 0,1 1 0,4 0 0,-3-1 0,8-5 0,-8 5 0,7-5 0,-7 5 0,8 1 0,-4-6 0,5 4 0,-4-4 0,3 6 0,-4 0 0,5-1 0,0 1 0,0-1 0,-5-4 0,4 3 0,-4-4 0,-1 0 0,5 4 0,-9-4 0,9 6 0,-8-6 0,7 4 0,-7-3 0,3 4 0,0 1 0,-4-6 0,9 4 0,-4-4 0,0 6 0,4-1 0,-8-4 0,7 3 0,-7-4 0,7 5 0,-7-4 0,7 3 0,-7-4 0,3 6 0,1 0 0,-4 4 0,8-3 0,-9 8 0,5-4 0,-5 1 0,0-2 0,0 1 0,5-4 0,-5 3 0,5 0 0,-6-3 0,1 8 0,-1-4 0,1 1 0,0 3 0,-1-9 0,6 5 0,-10-6 0,8 0 0,-9 0 0,0-4 0,4-3 0,-10-5 0,3-6 0,-4 5 0,4-12 0,-3 12 0,4-6 0,0 1 0,-4 5 0,9-5 0,-9-1 0,9 6 0,-11-12 0,11 5 0,-5-6 0,5 0 0,1-1 0,-6 1 0,4 6 0,2-5 0,1 5 0,5 0 0,-1-4 0,-3 10 0,3-10 0,0 4 0,-4-7 0,4 1 0,0 0 0,-4-1 0,10-7 0,-11 6 0,11-6 0,-5 8 0,6 0 0,0-1 0,0 7 0,0 2 0,0 12 0,0 1 0,0 6 0,0-1 0,0 1 0,0-1 0,0 1 0,0 0 0,5-1 0,1 5 0,4-3 0,0 3 0,0 1 0,0-5 0,11 9 0,-9-8 0,14 8 0,-14-4 0,9 5 0,-10 0 0,11 0 0,-5 0 0,5 0 0,1 0 0,0 0 0,-1-5 0,7 4 0,-4-4 0,10 5 0,-4-6 0,6 5 0,-6-5 0,4 1 0,-4 3 0,6-3 0,-6 5 0,5 0 0,-12 0 0,5 0 0,0 0 0,-10 0 0,8 0 0,-9 0 0,4 0 0,-5 0 0,4 0 0,1 0 0,2 0 0,-3 0 0,1 5 0,-5 1 0,5 0 0,1 4 0,6-3 0,-10 4 0,15 1 0,-21-1 0,15 0 0,-11 0 0,6 6 0,-6-5 0,4 4 0,-9 0 0,4-4 0,-5 3 0,-1 1 0,1-4 0,-1 4 0,1-1 0,0-3 0,0 9 0,-1-9 0,-4 4 0,4-1 0,-9 2 0,9 1 0,-4 3 0,0-10 0,3 5 0,-3 0 0,5 0 0,0 6 0,-5-6 0,4 6 0,-4-11 0,0 11 0,3-11 0,-3 10 0,0-9 0,4 9 0,-9-9 0,9 9 0,-4-4 0,1 0 0,3 5 0,-4-11 0,0 10 0,3-9 0,-8 4 0,9-1 0,-9-3 0,9 9 0,-4-9 0,4 4 0,-4-1 0,3-3 0,-3 4 0,5-1 0,-1-3 0,1 9 0,0-4 0,0 0 0,0 5 0,5-5 0,-4 5 0,10-4 0,-10 3 0,9-3 0,-8-1 0,8 4 0,1 1 0,-4-4 0,2 3 0,-9-6 0,-1-3 0,1 4 0,-1-6 0,0 0 0,0 0 0,1 0 0,-1 1 0,0-1 0,0 0 0,1 0 0,-1 1 0,0-1 0,0 0 0,0 0 0,-4 0 0,3-4 0,-3 3 0,4-3 0,-4 4 0,3 0 0,-3 1 0,4-1 0,-5 0 0,4 0 0,2 5 0,0-4 0,4 4 0,-10-5 0,4 0 0,-3 0 0,0 0 0,3 6 0,-7-4 0,7 4 0,-8-6 0,8 0 0,-8 0 0,9 0 0,-9 6 0,8-4 0,-8 3 0,4-4 0,-5-1 0,5 6 0,-4-5 0,4 5 0,-5-6 0,0 0 0,0 1 0,0 4 0,0-3 0,0 4 0,0-6 0,0 0 0,0 0 0,0 1 0,0-1 0,0 0 0,0 10 0,0-7 0,0 7 0,0-4 0,0-4 0,0 9 0,0-4 0,0 0 0,0 5 0,0-11 0,0 5 0,0-6 0,0 0 0,0 1 0,0-1 0,0 0 0,-4-8 0,-2-3 0,-10-21 0,-2 3 0,-1-11 0,8 18 0,6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4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2205 3344 24575,'22'0'0,"-4"0"0,11 0 0,-6 0 0,6 0 0,9 0 0,9 0 0,7 0 0,0 0 0,0 0 0,0 0 0,0 0 0,1 0 0,7 0 0,-13 0 0,11 0 0,-13 0 0,-1 0 0,-1 0 0,-14 0 0,-2-5 0,-7 3 0,1-8 0,-1 4 0,1-6 0,6 1 0,-5-1 0,5-5 0,0 4 0,-5-4 0,6 0 0,-8 5 0,1-10 0,-1 9 0,1-8 0,-6 8 0,5-8 0,-11 9 0,5-4 0,0 6 0,-5-1 0,5 0 0,-6 1 0,-4-1 0,-2 1 0,-4 0 0,0 0 0,0 0 0,5-1 0,0-3 0,5 2 0,0-3 0,1 0 0,0-3 0,0 1 0,5-4 0,-4 4 0,4-6 0,-5 0 0,-4 6 0,3-4 0,-9 9 0,4-4 0,-5 5 0,0 1 0,0 0 0,0-1 0,0-5 0,0-1 0,0-6 0,0-6 0,0 5 0,0-6 0,0-15 0,0 10 0,0-26 0,0 22 0,0-13 0,0 13 0,0 0 0,0 4 0,-5 10 0,-1-4 0,-6 6 0,-5-6 0,4 5 0,-11-12 0,5 5 0,-6-6 0,0-8 0,-1-2 0,-2-7 0,1 0 0,0 0 0,7 7 0,-6-5 0,6 13 0,0-6 0,-5 0 0,6 6 0,-7-6 0,1 7 0,5 1 0,-3 0 0,9-1 0,-9 8 0,10 0 0,-9 1 0,9 5 0,-5-6 0,2 8 0,-3-8 0,-4 6 0,-2-12 0,0-2 0,-7-3 0,-2-5 0,0 7 0,3 6 0,0-4 0,6 12 0,-6-5 0,8 0 0,-12-11 0,2 7 0,-3-12 0,-1 13 0,11 1 0,-6-5 0,3 12 0,3-5 0,-9 6 0,10 1 0,-4-1 0,0 0 0,4 1 0,-4-1 0,0 1 0,4 0 0,-10-2 0,10 7 0,-11 0 0,12 6 0,-12-6 0,12 5 0,-12-5 0,12 7 0,-6-1 0,1 0 0,5 5 0,-5-3 0,6 9 0,0-5 0,-6 6 0,4 0 0,-10 0 0,4 0 0,-31 0 0,12 0 0,-14 0 0,12 0 0,5 0 0,-7 0 0,0 0 0,0 0 0,-1 0 0,1 0 0,0 0 0,7-5 0,-5 3 0,12-3 0,-4-1 0,6 5 0,1-5 0,-1 1 0,1 3 0,0-9 0,6 10 0,-5-5 0,12 6 0,-5 0 0,6 0 0,0 0 0,0 0 0,1 0 0,4 0 0,-3 0 0,9 5 0,-4 0 0,-9 21 0,10-6 0,-17 12 0,19-9 0,-9 6 0,9-5 0,-11 12 0,11-12 0,-10 12 0,10-5 0,-11 6 0,10 0 0,-11 8 0,11-6 0,-5 13 0,0-5 0,4 7 0,-5 0 0,6 0 0,1 0 0,-1 0 0,-7 9 0,6-7 0,-7 35 0,8-30 0,-2 30 0,2-27 0,-1 9 0,1 0 0,6-16 0,-5 3 0,12-27 0,-5 3 0,6-13 0,0-1 0,0-5 0,0 15 0,5-13 0,1 20 0,12-8 0,9 22 0,0-12 0,8 28 0,-1-12 0,-3 17 0,11-1-446,4 2 446,0-1 0,15 4 0,-6-1 0,-1-8 0,5-1 0,-7-9 0,0-1 0,5 1 0,-13-9 0,5-1 0,-9-8 0,-1-8 0,0-1 0,-8-8 0,4 0 446,-4 0-446,0 0 0,4 1 0,-4-1 0,6 0 0,1 1 0,-8-1 0,6 1 0,-2-3 0,-2-3 0,-5-3 0,-11-6 0,-6-4 0,6 4 0,-5-9 0,17 10 0,-15-6 0,21 2 0,-15 3 0,10-4 0,0 6 0,-5-6 0,5 5 0,-6-10 0,0 9 0,-1-9 0,-5 9 0,5-9 0,-5 4 0,5-5 0,-5 0 0,5 0 0,-5 0 0,0 0 0,4 0 0,-4 0 0,5 0 0,1 0 0,0 0 0,-1 0 0,7 0 0,-4 0 0,8 0 0,-9 0 0,-2 0 0,-7 0 0,-4 0 0,-1 0 0,0 0 0,0 0 0,0 0 0,-1 0 0,-4-5 0,0-1 0,-5-4 0,0-13 0,0 4 0,-11-10 0,9 17 0,-8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4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24575,'0'20'0,"0"23"0,0-8 0,0 34 0,0-28 0,0 20 0,0-15 0,0 17 0,0-7 0,0-1 0,0-3 0,0-24 0,0 21 0,0-34 0,0 15 0,0-20 0,0 0 0,0 0 0,0-4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5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4699 2618 24575,'5'2'0,"-1"-4"0,-4-8 0,0 0 0,0-5 0,0-2 0,0-5 0,0 0 0,0-1 0,0 0 0,0 0 0,0 1 0,0-1 0,0 0 0,0 0 0,0 1 0,0-1 0,0-7 0,0 6 0,-5-5 0,4 6 0,-4 0 0,0 1 0,4 4 0,-5-3 0,6 9 0,-4-4 0,3 6 0,-4 0 0,1 5 0,3-4 0,-8 3 0,8-4 0,-9-12 0,4 3 0,-7-17 0,1-2 0,-1-1 0,0-6 0,-6 0 0,5 6 0,-5-6 0,7 8 0,0 6 0,-1-5 0,1 12 0,1-5 0,-1 6 0,1 0 0,-6 0 0,9 0 0,-12 1 0,13-1 0,-5 0 0,-3 5 0,7-3 0,-8 3 0,4-5 0,1 0 0,-1 1 0,-4-1 0,3 0 0,-4-6 0,6 4 0,-1-4 0,-5 6 0,4 1 0,-9-7 0,9 4 0,-4-4 0,0 11 0,5-3 0,-10 3 0,10-4 0,-5-1 0,1 0 0,3 6 0,-8-5 0,9 5 0,-10-6 0,9 1 0,-8-1 0,8 0 0,-8 0 0,2-6 0,-4 5 0,4-6 0,-3 1 0,4 5 0,-1-6 0,-2 8 0,8 4 0,-3 2 0,0 0 0,5 5 0,-5-5 0,5 0 0,-5-1 0,-2-6 0,-5 0 0,6 0 0,-13-7 0,10 5 0,-10-6 0,7 8 0,0 0 0,-8-7 0,6 5 0,-12-7 0,13 9 0,-12-2 0,12 2 0,-22-1 0,19 6 0,-7 2 0,13 9 0,9 3 0,-9 4 0,9 0 0,-10 0 0,11 0 0,-11 0 0,5 0 0,-6 0 0,-6 0 0,5 0 0,-12 0 0,5 0 0,-6 0 0,-1 0 0,1 0 0,6 5 0,-4 2 0,4 4 0,-7-4 0,8 4 0,-6-4 0,5 5 0,0-1 0,-4 2 0,10 3 0,-11-2 0,12 7 0,-5-8 0,-1 9 0,6-4 0,-12 7 0,12-2 0,-28 12 0,23-9 0,-23 10 0,21-13 0,-1 8 0,-4-5 0,3 11 0,1-11 0,-5 5 0,13-8 0,-5 1 0,-1-1 0,6-5 0,-5 4 0,6-9 0,-6 9 0,4-9 0,-4 10 0,6-11 0,-6 10 0,4-9 0,-4 10 0,0-5 0,5 0 0,-6 4 0,1-9 0,5 9 0,-5-9 0,-1 4 0,6-1 0,-5-3 0,-1 4 0,6-1 0,-5-3 0,-10 9 0,12-4 0,-13 0 0,11 4 0,5-9 0,-6 4 0,8-5 0,-8 5 0,6-4 0,-5 9 0,-1-9 0,6 9 0,-12-3 0,5-1 0,0 4 0,-4-8 0,4 8 0,0-3 0,2-1 0,6-1 0,0-6 0,0 5 0,1-3 0,-1 8 0,0-8 0,-6 9 0,4-9 0,1 9 0,3-4 0,3-1 0,-5 5 0,0-5 0,-11 22 0,9-12 0,-9 12 0,16-10 0,-4-4 0,4 4 0,-5-7 0,0 1 0,5 6 0,-4-5 0,4 6 0,0-8 0,2 1 0,-1 6 0,4-5 0,-5 5 0,7-12 0,0 5 0,5-5 0,-4 0 0,4-1 0,1-1 0,-5-3 0,9 4 0,-3-1 0,4-3 0,-5 9 0,3-9 0,-3 9 0,5-9 0,-5 9 0,4-10 0,-4 5 0,5-6 0,0 5 0,0-3 0,0 8 0,0-9 0,0 11 0,5-5 0,1 5 0,5 1 0,1 0 0,-1-1 0,0 1 0,7 6 0,0-5 0,1 12 0,3-5 0,-3 6 0,6 0 0,-1-6 0,1 4 0,-2-4 0,-4 0 0,5 4 0,-7-10 0,7 4 0,-1-7 0,7 9 0,-5-11 0,5 9 0,0-10 0,-6 3 0,11 3 0,-10-2 0,10 1 0,-11-6 0,22 15 0,-13-17 0,8 16 0,-12-14 0,0 1 0,-5 2 0,12-7 0,-12 7 0,5-8 0,0 4 0,-5-6 0,5 1 0,-6 0 0,0-1 0,-6 0 0,4 0 0,-4-5 0,6-1 0,0 0 0,-1-4 0,1 4 0,-1-5 0,8 0 0,-6 0 0,11 0 0,-4 6 0,0-5 0,4 4 0,-4-5 0,6 0 0,1 0 0,-1 0 0,0 0 0,0 0 0,0 0 0,-6 0 0,5 0 0,-6 0 0,1 0 0,5 0 0,-12 0 0,11 0 0,-10 0 0,4 0 0,-7 0 0,1 0 0,-1 0 0,1 0 0,6 0 0,-5 0 0,5-5 0,0 4 0,-4-9 0,10 9 0,-4-10 0,6 10 0,0-5 0,1 0 0,-1 5 0,-7-4 0,6 5 0,-5 0 0,-1-6 0,6 5 0,-12-4 0,12 5 0,-12 0 0,5-5 0,0 4 0,-4-4 0,4 5 0,0-6 0,-5 5 0,12-5 0,-6 6 0,1 0 0,-2-5 0,0 4 0,-5-4 0,12-1 0,5 5 0,-8-10 0,13 10 0,-22-9 0,5 8 0,0-8 0,-5 3 0,12-5 0,-12 5 0,5-3 0,0 8 0,-4-8 0,4 9 0,-7-9 0,1 8 0,0-3 0,-1 0 0,1 4 0,-1-9 0,1 9 0,0-10 0,-6 10 0,4-9 0,-4 9 0,6-10 0,-1 5 0,1 0 0,0-5 0,-6 6 0,10-7 0,-8 6 0,5-4 0,3 3 0,-13-4 0,23-6 0,-17 5 0,13-5 0,-11 11 0,1-9 0,6 7 0,-5-9 0,5 10 0,0-3 0,-4 3 0,4-5 0,-7 6 0,1-5 0,0 10 0,-6-8 0,-1 7 0,-6-7 0,0 8 0,0-4 0,0 1 0,1 3 0,-6-9 0,4 9 0,-3-8 0,4 8 0,1-8 0,-1 7 0,0-7 0,6 3 0,-5-5 0,11 5 0,-5-4 0,0 9 0,-1-9 0,-2 5 0,-2-1 0,2 1 0,-8 1 0,-2-2 0,-4-4 0,4 1 0,-3-1 0,8 5 0,-8-4 0,8 3 0,-3-4 0,10-6 0,1 4 0,5-10 0,1 9 0,-5-8 0,3 8 0,-9-3 0,4 10 0,-6-3 0,0 7 0,1-2 0,-6-1 0,0 0 0,-5-5 0,0 1 0,0-1 0,0 0 0,0 1 0,0-1 0,0 0 0,0 0 0,0 1 0,0-1 0,0 1 0,-5 3 0,-1-2 0,-9-4 0,-17-7 0,-10-14 0,-7-2 0,19 11 0,12 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4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24575,'9'-5'0,"9"0"0,18 5 0,4 0 0,20 0 0,-11 0 0,14 0 0,-1 0 0,-6 0 0,7 0 0,-17 0 0,-1 0 0,-14 0 0,-2 0 0,-12 0 0,-1 0 0,-6 0 0,0 0 0,0 0 0,-4 0 0,-2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4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24575,'0'15'0,"0"-3"0,0 3 0,0 1 0,0-4 0,0 3 0,0-4 0,0-1 0,0 6 0,0 0 0,0 1 0,0-3 0,4-3 0,2-1 0,0 0 0,3 0 0,-8 1 0,8-6 0,-3 0 0,4-1 0,0-3 0,0 3 0,0-4 0,0 0 0,0 0 0,1 0 0,-1 0 0,0 0 0,0 0 0,0-9 0,0 2 0,0-8 0,1 5 0,4-1 0,-3 1 0,4-1 0,-1 0 0,-3 0 0,4 1 0,-6-1 0,0 1 0,-4-6 0,-2 4 0,-4-4 0,0 6 0,0 0 0,0 0 0,0 13 0,0 4 0,0 14 0,0 2 0,0 6 0,0-5 0,0 12 0,0-12 0,0 5 0,0-6 0,0 6 0,0-11 0,0 10 0,0-11 0,0 0 0,0 5 0,-4-11 0,3 5 0,-9-6 0,5 0 0,-6 1 0,6-1 0,-5-4 0,5 3 0,-6-8 0,1 8 0,-1-8 0,1 3 0,-6-4 0,4 5 0,-4-4 0,6 4 0,0-1 0,-1-3 0,1 4 0,0-5 0,0 0 0,0 0 0,0 0 0,0 0 0,-1 0 0,1 0 0,0 0 0,-1-5 0,5 0 0,-3-6 0,8 5 0,-4 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5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24575,'0'10'0,"0"5"0,4-3 0,2 3 0,5 1 0,-1-4 0,1 3 0,-1-4 0,0-1 0,0-4 0,0-2 0,0-4 0,-1 0 0,1 0 0,-1 0 0,2 0 0,-1 0 0,0 0 0,0 0 0,0 0 0,0 0 0,1 0 0,-1-5 0,-4 0 0,3-6 0,-8 1 0,8 0 0,-3-1 0,4-5 0,-4 5 0,3-5 0,-3 5 0,4 1 0,0 0 0,0 0 0,0 0 0,0 0 0,-5 0 0,-1 1 0,0 3 0,-3 6 0,3 6 0,-4 4 0,0 6 0,0 1 0,0 6 0,0-1 0,0 1 0,0 0 0,0-1 0,0-5 0,0 4 0,0-3 0,0-1 0,0 4 0,0-10 0,0 5 0,0 0 0,0-5 0,0 5 0,0-6 0,0 1 0,0-1 0,-4 0 0,3 0 0,-9 1 0,9-1 0,-8 0 0,3-4 0,-4 3 0,0-8 0,-1 8 0,1-8 0,-1 4 0,1-1 0,0-3 0,-1 9 0,1-5 0,0 1 0,0 2 0,0-7 0,0 3 0,1-4 0,-1 0 0,5 0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5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2744 2805 24575,'-16'0'0,"-9"0"0,-34 0 0,16 0 0,-56 0 0,57 0 0,-51 0 0,38 0 0,-10 0 0,-8 0 0,9 0 0,1 0 0,1 0 0,-3 0 0,0 0 0,3 0 0,8 0 0,7 0 0,2-5 0,14 3 0,2-3 0,0 5 0,10 0 0,-15-6 0,15 0 0,-11-1 0,8-3 0,-8 3 0,-1-5 0,1 0 0,-6 5 0,11-3 0,-4 3 0,6-4 0,-6 4 0,5-3 0,-12-2 0,12-1 0,-12-11 0,-4-3 0,0 0 0,-9-13 0,2 4 0,6 2 0,-7-6 0,8 6 0,8 1 0,-6 2 0,19 8 0,-10-8 0,11 7 0,-7-12 0,2 12 0,4-12 0,-3 5 0,3 0 0,-6-4 0,7 4 0,-6-7 0,11 8 0,-11-6 0,5 5 0,0 0 0,-4-5 0,10 5 0,-11-6 0,5 0 0,-6-1 0,5 1 0,-2 6 0,2-5 0,2 5 0,-6-6 0,5-17 0,-6 13 0,5-13 0,2 16 0,6 7 0,0-4 0,0 4 0,-1-7 0,1 1 0,5 0 0,-5-1 0,11 8 0,-10-6 0,10 11 0,-5-4 0,6 12 0,0-5 0,0-1 0,0-8 0,0-7 0,0 1 0,0 0 0,0-1 0,5 1 0,2 0 0,6-1 0,-2 13 0,1-3 0,-2 16 0,1 1 0,-1 2 0,0 8 0,6-4 0,-4 1 0,13-7 0,-6-1 0,8-9 0,-5 8 0,1-9 0,6 4 0,2-6 0,14-2 0,-6 0 0,13 0 0,-5-1 0,-1 1 0,-1 0 0,-8 7 0,-6-4 0,4 10 0,-10-4 0,4 0 0,0 4 0,-5-4 0,5 5 0,0 0 0,-5-4 0,12 2 0,-5-3 0,0 10 0,4-4 0,-11 9 0,12-9 0,-5 10 0,-1-5 0,6 6 0,18 0 0,-3 0 0,20 0 0,-17 0 0,8 0 0,3 0 0,8 0 0,0 0 0,-20 0 0,-1 0 0,20 6 0,-20-3 0,-1 2 0,23 17 0,11 2-542,9 7 542,-9 6 0,-2-5 0,-16 11 0,-4-14 0,-7 6 0,-8-2 0,-3-6 0,-5 12 0,-1-5 0,-6-1 542,4-2-542,-13-8 0,6 7 0,-7-11 0,-5 9 0,4-11 0,-10 6 0,10-1 0,-10 1 0,10 0 0,0 9 0,2-7 0,-1 14 0,-2-14 0,-3 4 0,0 0 0,-1-5 0,-5 12 0,6-6 0,-5 7 0,5 1 0,-5-1 0,-6 0 0,-2 0 0,-5 1 0,0-1 0,0 0 0,0 0 0,0 0 0,0 1 0,0 6 0,0-5 0,0 6 0,0 0 0,0-6 0,0 13 0,0-13 0,0 6 0,0-8 0,0 0 0,0-6 0,-5 4 0,-2-4 0,0-1 0,-5 6 0,6-12 0,-12 22 0,6-19 0,-6 18 0,7-21 0,-1 5 0,0-6 0,1 0 0,-1-1 0,-4 1 0,4-6 0,-10 4 0,5-4 0,-1 6 0,-10-5 0,9 4 0,-11-4 0,8 4 0,-1-4 0,0-2 0,0 1 0,6-5 0,-4 4 0,9-6 0,-4 1 0,0 0 0,4-1 0,-3 1 0,-8 5 0,-4 10 0,-20 9 0,11 4 0,-19 11 0,2 9 0,6-8 0,-1-1 0,24-26 0,7-8 0,1-5 0,5-1 0,1-4 0,0-2 0,0-4 0,-5-5 0,-3-13 0,-14-17 0,16 12 0,-4-3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5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24575,'1'5'0,"-2"0"0,-18-5 0,6 0 0,-6 0 0,4 0 0,4 0 0,-3 0 0,4 0 0,-1 0 0,1 4 0,4 2 0,-3 4 0,3-4 0,-4 3 0,0-4 0,4 5 0,-3-4 0,8 2 0,-8-7 0,7 8 0,-2-3 0,-1-1 0,4 4 0,-4-3 0,5 4 0,-4 0 0,3 0 0,-3 0 0,4 0 0,0 0 0,0 0 0,0 0 0,0 0 0,0 0 0,0 0 0,0 0 0,0 0 0,4 0 0,1-5 0,5-1 0,0-4 0,0 0 0,0 0 0,0 0 0,1 0 0,-1 0 0,0 0 0,0 0 0,1 0 0,-1 0 0,0 0 0,0 0 0,1 0 0,-1 0 0,0 0 0,0 4 0,0-3 0,0 8 0,0-8 0,0 8 0,0-3 0,-1 3 0,-4 1 0,4-5 0,-8 4 0,4-3 0,-1 4 0,-3 0 0,4-1 0,-5 1 0,0 0 0,0 0 0,0-1 0,0 2 0,0-2 0,0 1 0,0 0 0,0 1 0,0-1 0,0 0 0,0 0 0,0 1 0,-5 4 0,-7-3 0,0 4 0,-10-5 0,11 0 0,-11 0 0,5 0 0,-6-5 0,0 4 0,1-9 0,4 4 0,-3-5 0,4 0 0,-1 0 0,2 0 0,6 0 0,-5 0 0,4 5 0,-4-4 0,5 4 0,5-5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5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24575,'0'10'0,"0"0"0,0 0 0,0 0 0,-4 0 0,2 0 0,-2 1 0,4-1 0,-5 0 0,4 0 0,-4 6 0,1-4 0,3 3 0,-9 1 0,9-4 0,-9 3 0,9-4 0,-4-1 0,0 0 0,4 0 0,-3 1 0,4-1 0,0 0 0,0 0 0,0 0 0,0 0 0,0-1 0,0 1 0,0-1 0,4 1 0,2-4 0,4 3 0,0-8 0,1 3 0,-1-4 0,0 0 0,0 0 0,1 0 0,-1 0 0,0 0 0,0 0 0,0 0 0,0 0 0,0 0 0,0 0 0,0 0 0,0 0 0,0 0 0,0 0 0,0 0 0,-5 0 0,-1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0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24575,'0'10'0,"0"4"0,0-3 0,0 4 0,0 1 0,0 1 0,0 0 0,0 4 0,0-4 0,0 1 0,0 3 0,0-10 0,0 11 0,0-11 0,0 5 0,0-6 0,0 0 0,0 1 0,0-1 0,0 0 0,0 0 0,0-1 0,0 1 0,4 0 0,-3 0 0,4 0 0,-1-4 0,-2 3 0,2-4 0,-4 5 0,4-5 0,-3 4 0,4-4 0,-5 5 0,0-1 0,0 1 0,0 0 0,0 0 0,0 0 0,0-8 0,0-8 0,0-5 0,0-4 0,0 4 0,0 1 0,0-1 0,0 1 0,0 0 0,0-6 0,0 4 0,0-4 0,0 0 0,0 5 0,0-11 0,0 10 0,0-3 0,0 4 0,0 1 0,0-1 0,4 1 0,2 4 0,0-3 0,3 8 0,-4-8 0,5 8 0,0-4 0,-1 5 0,1 0 0,-5 5 0,-1 0 0,-4 4 0,0 1 0,0 0 0,0 0 0,0 0 0,0 0 0,0 0 0,0 0 0,0 1 0,0-1 0,0 0 0,0 0 0,0 0 0,0 0 0,0 0 0,0 0 0,0 0 0,0-1 0,0 1 0,5-4 0,-4 3 0,8-8 0,-3 8 0,-1-4 0,4 1 0,-3 3 0,4-8 0,0 8 0,1-7 0,-1 7 0,0-8 0,0 3 0,0-4 0,1 0 0,-1 0 0,-1 0 0,1 0 0,0 0 0,0 0 0,0 0 0,0 0 0,0-4 0,0 2 0,0-2 0,-4-1 0,3 4 0,-3-4 0,0 1 0,-2-2 0,-4-4 0,0 0 0,0 1 0,0-2 0,0 1 0,0 0 0,0-1 0,0 1 0,0 0 0,0-1 0,-4 1 0,-2 0 0,1 0 0,-4 0 0,3 4 0,-4 1 0,0 5 0,0 0 0,0 0 0,5 5 0,1 1 0,4 4 0,0 0 0,0 0 0,0 6 0,0-5 0,0 5 0,0-6 0,0 1 0,0-1 0,0 0 0,0 0 0,0 1 0,0-1 0,0 0 0,0 0 0,0 0 0,0 0 0,4 0 0,1-1 0,5-3 0,0 3 0,0-8 0,0 3 0,-1-4 0,1 0 0,-1 0 0,1 0 0,-5-4 0,4 3 0,-8-8 0,4 3 0,-5-4 0,4-1 0,-3 1 0,8 5 0,-7-4 0,7 8 0,-8-9 0,3 5 0,-4-5 0,0 0 0,0 0 0,0 0 0,0-1 0,0 2 0,0-2 0,0 2 0,0-1 0,0 0 0,0 0 0,-4 0 0,-2 5 0,-4 1 0,0 4 0,0 0 0,0 0 0,-4 0 0,7 0 0,-2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24575,'0'10'0,"0"0"0,0-1 0,0 0 0,0 1 0,5-1 0,0-4 0,5 4 0,0-3 0,0-1 0,-4 4 0,3-8 0,-8 8 0,8-3 0,-3 0 0,4 3 0,0-4 0,-4 6 0,3-1 0,-4 0 0,6 0 0,-1 0 0,0 1 0,-4-1 0,3-5 0,-4 4 0,5-7 0,0 2 0,0-4 0,0 0 0,0 0 0,0 0 0,-1 0 0,1 0 0,0 0 0,-5-4 0,-1-2 0,1-4 0,-4 0 0,3 0 0,-4 0 0,0-1 0,0 1 0,0 0 0,0 0 0,0 0 0,0 0 0,-4 5 0,-2-4 0,-8 8 0,2-4 0,-3 5 0,5-4 0,-6 3 0,4-4 0,-4 5 0,6 0 0,0 0 0,-1 0 0,1 0 0,-1 0 0,1 0 0,0 0 0,-1 0 0,1 0 0,-1 0 0,1 0 0,0 0 0,-6 0 0,4 0 0,-4 0 0,6 0 0,5-4 0,0 3 0,5-4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0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93 262 24575,'10'0'0,"4"-5"0,-3 4 0,-1-8 0,-5 3 0,-5-4 0,5 4 0,-4-3 0,3 4 0,-4-6 0,0 1 0,0 0 0,0 0 0,0-1 0,-4 1 0,-2 0 0,-5-1 0,1 1 0,0-1 0,-1 1 0,1 0 0,4-1 0,-3 5 0,3-3 0,-4 4 0,0-5 0,0 4 0,5-3 0,0 4 0,1-1 0,3-2 0,-7 7 0,7-8 0,-8 8 0,8 1 0,-4 6 0,5 3 0,0 1 0,0 1 0,0-1 0,0 0 0,0 6 0,0-4 0,0 3 0,0-5 0,0 1 0,0-1 0,0 0 0,0 0 0,0 0 0,0 0 0,0 0 0,0 0 0,0 0 0,0 0 0,0 0 0,4-1 0,2-4 0,4 4 0,0-8 0,0 8 0,0-3 0,1 0 0,-1 3 0,0-4 0,0 1 0,0 3 0,1-3 0,-1 4 0,0 0 0,0 0 0,6 1 0,-5-1 0,11 1 0,-11 0 0,11 0 0,-11-1 0,5 1 0,-6-1 0,6 1 0,-5-5 0,11 4 0,-11-4 0,5 0 0,0 3 0,-5-7 0,5 3 0,-6-1 0,1-3 0,-1 4 0,0-5 0,0 0 0,-4-4 0,-2-2 0,-4 1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0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1787 24575,'-9'0'0,"-2"-4"0,6-2 0,-4-4 0,-2-6 0,-1 4 0,-4-10 0,-1 10 0,0-9 0,-6 8 0,6-3 0,-5 5 0,11 0 0,-5 5 0,5-3 0,-5 3 0,5 0 0,-11-5 0,11 6 0,-11-2 0,5-2 0,0 3 0,-5 0 0,5-4 0,0 4 0,-5-5 0,11 0 0,-5 5 0,0-4 0,9 4 0,-8 0 0,9-3 0,-4 8 0,0-4 0,-1 0 0,2 4 0,-2-8 0,1 3 0,-6-5 0,-1 0 0,-6 0 0,0 5 0,6-4 0,-4 9 0,3-9 0,1 9 0,-4-10 0,9 10 0,-4-9 0,0 4 0,-1-5 0,0 0 0,-5 0 0,-2-1 0,0 1 0,-5-6 0,6 4 0,0-3 0,0 4 0,1-4 0,4 3 0,-3-8 0,9 4 0,-10-6 0,9 0 0,-3 0 0,4 1 0,1-1 0,0 5 0,5 3 0,1 4 0,5 1 0,0-1 0,0 1 0,-5-6 0,4-1 0,-4-12 0,-1-2 0,-1-6 0,0-1 0,-4 1 0,10-1 0,-5 8 0,6 0 0,0 8 0,0 4 0,0 2 0,0 6 0,0 0 0,0-6 0,0 5 0,5-11 0,-4 5 0,9-6 0,-4 6 0,5-5 0,-5 5 0,4 0 0,-5 1 0,6 6 0,-1-6 0,1 4 0,-5-4 0,3 6 0,-3-1 0,4-5 0,1-1 0,0 0 0,5-4 0,1 3 0,7-11 0,-1 5 0,1-12 0,5 11 0,-3-5 0,3 6 0,-7 2 0,1 4 0,-6 2 0,4 10 0,-4 1 0,1 5 0,-3 0 0,-5 0 0,1-4 0,-1 2 0,0-2 0,0 4 0,0 0 0,1 0 0,-1 0 0,6-5 0,-5 3 0,10-3 0,-3 0 0,4 4 0,1-4 0,-1 0 0,1 4 0,0-5 0,-1 6 0,1 0 0,-1 0 0,11 0 0,-8 0 0,2 0 0,-5 0 0,-5 0 0,5 0 0,-5 0 0,5 0 0,-5 0 0,0 0 0,4 0 0,-9 0 0,9 0 0,-4 6 0,6 0 0,-1 5 0,1 0 0,-1 1 0,5-1 0,3 6 0,-2-5 0,7 11 0,-10-5 0,4 6 0,-7-2 0,2 8 0,-1-6 0,1 11 0,-6-10 0,6 10 0,-12-10 0,6 4 0,-6 0 0,-1-5 0,1 5 0,-1-6 0,0-1 0,1 1 0,0 6 0,-1-5 0,1 12 0,0-12 0,-1 5 0,1-6 0,-1 0 0,0-1 0,1 1 0,-1 0 0,-5-1 0,4 1 0,-3-1 0,-1 1 0,4 0 0,-9-1 0,4 1 0,-5 0 0,5-1 0,-3 1 0,3-1 0,-5 1 0,0 0 0,0-1 0,0 1 0,0 6 0,0-5 0,0 5 0,0-6 0,0 0 0,0 9 0,0-7 0,-5 8 0,-2-10 0,-5 6 0,-4-5 0,2 5 0,-2-6 0,4 0 0,-4-1 0,3 1 0,-8-1 0,8 1 0,-4 0 0,6-6 0,0 4 0,1-9 0,-7 4 0,5 0 0,-9-4 0,3 5 0,0-1 0,-3-4 0,3 10 0,-5-10 0,0 5 0,0-1 0,6-4 0,-4 4 0,9-5 0,-4-5 0,6-1 0,-1-5 0,1 0 0,-5 0 0,3-5 0,-3-6 0,4-13 0,-2-7 0,0-22 0,6 28 0,0-8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5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24575,'-15'0'0,"-5"0"0,9 0 0,-11 0 0,10 0 0,-3 0 0,4 0 0,1 0 0,-1 0 0,1 0 0,0 0 0,0 0 0,4 4 0,-3-3 0,8 8 0,-8-8 0,7 8 0,-7-3 0,4 4 0,-5 0 0,0-5 0,0 4 0,1-4 0,3 5 0,-2 0 0,2 0 0,0 0 0,-2-1 0,2 1 0,1 0 0,-4-5 0,8 4 0,-4-3 0,1 4 0,2 0 0,-2 0 0,-1 0 0,4 1 0,-8-1 0,8 0 0,-4 0 0,5 0 0,0 1 0,0-1 0,0 0 0,0 0 0,0 1 0,0-1 0,0 0 0,0 0 0,0 0 0,5 1 0,-4-1 0,8-5 0,-3 4 0,4-8 0,-5 9 0,5-9 0,-5 8 0,5-4 0,0 1 0,0-2 0,-4 1 0,3-4 0,-4 3 0,5-4 0,0 0 0,-1-4 0,1-1 0,-1-5 0,-3 0 0,3 4 0,-4 2 0,5 4 0,-4-5 0,3 4 0,-3-4 0,4 5 0,0 0 0,0 0 0,0 0 0,0 0 0,0 0 0,-1 0 0,1 0 0,-5 5 0,4 0 0,-8 5 0,7-4 0,-2 2 0,-1-2 0,4-1 0,-8 5 0,8-9 0,-7 8 0,7-8 0,-8 8 0,3-4 0,1 1 0,-4 3 0,3-4 0,1 1 0,-4 3 0,8-8 0,-8 8 0,8-4 0,-8 5 0,8-4 0,-8 3 0,8-8 0,-8 8 0,4-3 0,-5 4 0,5 0 0,-4 0 0,3-1 0,-4 1 0,0 0 0,0-1 0,0 1 0,0 0 0,0-1 0,-4-4 0,-2 4 0,-4-3 0,-1-1 0,1 4 0,0-4 0,0 1 0,0-2 0,0-4 0,-1 0 0,1 5 0,0-4 0,0 4 0,0-5 0,0 0 0,0 0 0,0 0 0,1 0 0,-1 0 0,0 0 0,1-5 0,3-6 0,2 5 0,4-5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1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24575,'4'-6'0,"21"2"0,18 10 0,31 10 0,11 15-850,-28-11 1,2 3 849,-10 1 0,2 0 0,18 2 0,0 1 0,-14-2 0,0-1 0,10-1 0,0-1 0,-11-2 0,-1 0 197,6-3 0,-3-1-197,15 7 0,-21-7 0,-2-2 0,11 2 0,24 6 0,-10-1 0,0-5 0,0 12 0,1-18 0,-17 14 0,12-9 0,-20 6 0,13 5 1287,-22-12-1287,3 5 18,-18-8-18,-2 1 0,-7-2 0,-6-4 0,1-1 0,-6-14 0,-5-3 0,-7-9 0,-10-8 0,-1 5 0,-1-5 0,-3-1 0,4 6 0,-6-5 0,7 6 0,-5 5 0,4 2 0,-4 0 0,4 3 0,-3-3 0,9 10 0,-4-4 0,6 9 0,8 1 0,3 5 0,9 5 0,0 0 0,6 1 0,-5-1 0,11 1 0,-11 0 0,11 0 0,-11-1 0,5 1 0,0 0 0,-4 5 0,9-4 0,-9 4 0,10 0 0,-11-4 0,5 4 0,-6-6 0,0 0 0,0 0 0,1 0 0,-1 1 0,0-1 0,-4 0 0,3 0 0,-8 1 0,4-1 0,-5 0 0,0 0 0,0 0 0,0 0 0,0 0 0,0 0 0,0 0 0,0 0 0,0 0 0,0-1 0,0 2 0,0-2 0,-11 2 0,4-1 0,-14 2 0,9-7 0,-9 6 0,3-10 0,-4 9 0,-1-4 0,0 0 0,0 4 0,6-4 0,-4 5 0,9-5 0,-4 4 0,6-9 0,-1 4 0,1-5 0,0 0 0,0 0 0,0 0 0,-1-17 0,0-4 0,-3-24 0,1-10 0,5 23 0,2-1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1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24575,'0'19'0,"0"8"0,0 3 0,0 7 0,0 8 0,0-6 0,0 6 0,0-8 0,0 0 0,0 0 0,0-12 0,0 3 0,0-16 0,0 4 0,0-6 0,0-9 0,0 3 0,0-8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1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24575,'9'0'0,"1"0"0,0 0 0,0 0 0,6 0 0,-5 0 0,5 0 0,-6 4 0,0-3 0,1 8 0,-1-3 0,0 4 0,0 0 0,0-4 0,1 3 0,-1-8 0,-4 8 0,3-7 0,-8 7 0,3-4 0,-4 5 0,0 0 0,0-1 0,0 1 0,0 0 0,0 0 0,-8-1 0,1-3 0,-8-2 0,5-4 0,-6 5 0,4-4 0,-4 4 0,6-5 0,4 5 0,-3-4 0,3 4 0,-4-5 0,4 4 0,-3-3 0,4 4 0,-5-5 0,4 0 0,2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1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24575,'10'5'0,"0"1"0,0-1 0,6 5 0,-5-4 0,5 4 0,-6 1 0,1-1 0,-1 0 0,6 1 0,-5-1 0,5 1 0,-6-1 0,0 0 0,1 1 0,-1-1 0,0 0 0,0 0 0,-4 0 0,3 1 0,-3-1 0,-1 0 0,5 0 0,-9 1 0,8-1 0,-4 0 0,1 0 0,-1 1 0,-1-1 0,-3 0 0,4 0 0,-5 1 0,0-1 0,0 0 0,0 0 0,0 0 0,0 0 0,0 0 0,-5-4 0,0-2 0,-6 0 0,1-2 0,-1 2 0,1-4 0,4 5 0,-3-4 0,3 3 0,-4-4 0,0 5 0,0-4 0,-1 8 0,1-8 0,0 4 0,0-5 0,-6 0 0,4 0 0,-4 0 0,6 0 0,0 0 0,-6 0 0,4 0 0,-4 0 0,6 0 0,0 0 0,0 0 0,0 0 0,0 0 0,0 0 0,0 0 0,1 0 0,-1 0 0,5 0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1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24575,'20'0'0,"1"0"0,8 0 0,2 0 0,-1 0 0,-1 0 0,-6 0 0,0 0 0,-1 0 0,1 0 0,-6 0 0,4 0 0,-4 0 0,1 0 0,-3 0 0,-5 0 0,1 0 0,-1 0 0,0 0 0,0 0 0,-4 0 0,-2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1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 24575,'6'9'0,"-2"7"0,-4 1 0,0 12 0,0 1 0,0-4 0,0 8 0,0-9 0,0 6 0,0 4 0,0-10 0,-5 4 0,4-7 0,-4-4 0,5 3 0,0-10 0,0 5 0,-5-6 0,4 0 0,-4 0 0,5 0 0,0 1 0,0-1 0,0 0 0,0 0 0,4-9 0,2-3 0,4-7 0,0-2 0,6 5 0,7-4 0,8 9 0,6-5 0,0 6 0,8 0 0,-6 0 0,6 0 0,-1 0 0,-5 0 0,6 0 0,-8 0 0,1 6 0,-8-5 0,-1 10 0,-6-10 0,0 4 0,-6 0 0,-1-4 0,-6 3 0,0-4 0,0 0 0,0 0 0,-4 5 0,-1-12 0,-5-1 0,0-7 0,0-7 0,-6 5 0,5-12 0,-4 4 0,0-4 0,4 12 0,-4-5 0,0 5 0,3 0 0,-3-5 0,1 11 0,2-5 0,-2 5 0,-1 1 0,4-1 0,-4 1 0,1 0 0,3-6 0,-4 4 0,0-4 0,4 0 0,-8 4 0,8-3 0,-4-1 0,1 8 0,2-6 0,-2 8 0,0-4 0,-2 0 0,-10 0 0,9 4 0,-3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1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24575,'0'14'0,"0"-3"0,0 9 0,0-8 0,0 9 0,0-10 0,0 5 0,-10-5 0,8 5 0,-8-4 0,10 3 0,0 1 0,0-4 0,-5 9 0,3-10 0,-3 5 0,0 0 0,4-4 0,-4 3 0,5 1 0,0-4 0,0 3 0,0-5 0,0 1 0,0-1 0,0 0 0,0 0 0,0-1 0,0 1 0,0-1 0,0 1 0,0-1 0,0-4 0,0-1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43:4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8893 451 24575,'-12'6'0,"-8"-2"0,-21-4 0,-14 0 0,6 0 0,-12 0 0,6 0 0,-1 0 0,-16 0 0,-2 0 0,-11-14 0,23 10 0,-25-17 0,50 20 0,-42-13 0,22 6 0,-17-7 0,1 1 0,8-1 0,-6 1 0,15 0 0,-7 0 0,9 0 0,0 1 0,8 0 0,-6 5 0,5-3 0,0 3 0,-5-5 0,5 0 0,-7-1 0,0 0 0,-1 7 0,1-5 0,0 4 0,0 1 0,-1-6 0,1 6 0,7-1 0,-5-4 0,13 11 0,-14-11 0,14 10 0,-13-10 0,5 10 0,0-9 0,-5 9 0,5-3 0,-7 5 0,0 0 0,-1-6 0,1 4 0,-9-4 0,7 0 0,-15 5 0,6-12 0,0 11 0,-6-4 0,15 0 0,-15 4 0,14-4 0,-14 6 0,6-6 0,1 4 0,12-1 0,0 0 0,-21 3 0,20 0 0,0 0 0,-20 0 0,-1 0 0,9 0 0,-6 0 0,6 0 0,1 0 0,-8 0 0,7 0 0,-8 0 0,0 0 0,0 0 0,8 0 0,-7 0 0,8 0 0,-19 0 0,7 0 0,-7 6 0,1 3 0,6-1 0,-7 5 0,10-5 0,-10 7 0,7 0 0,-6 0 0,8 0 0,-9 0 0,8-1 0,-17 9-859,-4 2 859,43-9 0,0 0 0,0 0 0,-2 1 0,-14 5 0,-1 1 0,13-5 0,1 0 0,-10 4 0,0 0 0,13-5 0,2-2 0,-43 17 0,9-2 0,-7 8 0,16-6 0,-14 5 0,15-1 0,-13-5 0,13 5-348,-5-6 348,6 5 0,1-4 0,0 5 0,6 0 0,-5-5 0,12 11 0,-6-5 0,16 6 0,-5-7 0,13 3 0,-5-4 844,6 5-844,0 1 363,8-2-363,-6 1 0,13-9 0,-5 0 0,8-9 0,1 1 0,-1 0 0,5-1 0,-3 1 0,8-6 0,-13 14 0,13-17 0,-8 17 0,10-19 0,0 9 0,0-9 0,5 4 0,-3-6 0,3-4 0,-4-2 0,-1-4 0,1 0 0,-6 0 0,4 0 0,-4 0 0,6-5 0,-1-6 0,-5-6 0,3-12 0,-4-2 0,5 0 0,-1-5 0,1 5 0,0-6 0,0 6 0,5-5 0,-3 12 0,8 0 0,-8 3 0,9 9 0,-4-4 0,5 6 0,0 8 0,4 4 0,-3 13 0,9 2 0,-9 6 0,10 6 0,-10-5 0,10 5 0,-10-6 0,9-1 0,-4 1 0,6 6 0,-6-5 0,5 5 0,-5-12 0,5 5 0,0-5 0,0 5 0,0 1 0,1-1 0,-2-4 0,2 3 0,-2-10 0,1 5 0,-1-6 0,-5 0 0,0 1 0,-1-1 0,2 0 0,3-5 0,1-1 0,0-4 0,-1 0 0,2 0 0,-1 0 0,0 0 0,0 0 0,0 0 0,0-4 0,0-2 0,0-4 0,0-6 0,1-1 0,0-6 0,6 0 0,0 1 0,6-1 0,6-1 0,-5 1 0,12 4 0,-12-2 0,11 13 0,-10-8 0,4 15 0,-7-9 0,1 9 0,-6-4 0,-1 5 0,-6 0 0,0 0 0,-13 0 0,-3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43:4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24575,'-9'0'0,"0"0"0,-24 0 0,14 0 0,-16 0 0,16 0 0,-16 0 0,10 0 0,2 0 0,1 0 0,5 0 0,-6 0 0,6 0 0,0 10 0,1-3 0,4 9 0,-4 1 0,5-6 0,0 5 0,0 0 0,1-5 0,4 5 0,-4-6 0,5 0 0,-1 1 0,1-1 0,5 0 0,0 0 0,0 0 0,0 1 0,0-1 0,0 0 0,0 0 0,0 0 0,0-1 0,5 1 0,0-5 0,5-1 0,0-4 0,0 0 0,0 0 0,0 0 0,1 0 0,-1 0 0,0 0 0,6 0 0,1 0 0,0-4 0,11 3 0,-10-9 0,11 9 0,1-4 0,-6 5 0,5 0 0,-6 0 0,-1 0 0,1 0 0,-1 0 0,-4 0 0,-3 0 0,-5 0 0,1 4 0,-1 2 0,0 4 0,0 0 0,-4 1 0,3-1 0,-8 0 0,4 0 0,-5 1 0,4-1 0,-3 0 0,4 6 0,-5-5 0,0 11 0,0-11 0,0 10 0,0-4 0,0 1 0,0 3 0,0-4 0,0 6 0,0-1 0,-10 1 0,2-1 0,-13-4 0,3 3 0,-11-8 0,4 4 0,-10-5 0,4-6 0,0 0 0,-21-6 0,23 0 0,-16-5 0,22-1 0,6-5 0,5 0 0,3 0 0,8 1 0,-4 5 0,5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43:4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24575,'0'15'0,"0"2"0,0 5 0,0 7 0,0-4 0,0 10 0,0-11 0,0 6 0,0-8 0,0-5 0,0 5 0,0-5 0,0 0 0,0-2 0,4-5 0,-3 0 0,8 1 0,-7-1 0,7 0 0,-8 6 0,8-5 0,-3 11 0,0-11 0,-1 10 0,-1-9 0,-2 4 0,2-6 0,-4-4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0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24575,'-7'0'0,"4"0"0,-16 0 0,10 0 0,-2 0 0,2 0 0,-1 4 0,4 2 0,2 4 0,-1-4 0,4 3 0,-4-3 0,5 4 0,-4 0 0,3 0 0,-4 0 0,5-1 0,0 1 0,0 0 0,0 0 0,0 0 0,0 0 0,0 0 0,0 0 0,0 0 0,0 0 0,0 1 0,0-1 0,0 0 0,0 0 0,0 0 0,0 0 0,5 0 0,0 0 0,5 0 0,0 0 0,0 0 0,6 1 0,-4-1 0,3 1 0,-4-1 0,-1-4 0,0 3 0,0-8 0,1 4 0,-1-5 0,-1 0 0,1 0 0,0 0 0,0 0 0,0 0 0,0 0 0,0 0 0,0 0 0,0 0 0,-1 0 0,1-5 0,-5 0 0,-1-5 0,-4 0 0,0 0 0,0-6 0,0 4 0,0-4 0,0 6 0,0 0 0,0 0 0,0 4 0,0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43:4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24575,'10'0'0,"-1"0"0,2 0 0,-1 0 0,0 0 0,0 4 0,-5 1 0,4 1 0,-8 3 0,4-4 0,-1 0 0,-3 4 0,3-3 0,-4 4 0,0 0 0,0 0 0,0 0 0,0 0 0,0 0 0,0 0 0,0 0 0,0 0 0,0 0 0,0 1 0,0-1 0,-4 0 0,2 0 0,-7 0 0,8 0 0,-8 0 0,8 0 0,-8 0 0,7 0 0,-2 1 0,0-2 0,2 2 0,-6-2 0,2-3 0,-3-2 0,-1-4 0,0 0 0,5 0 0,1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43:5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24575,'0'10'0,"0"-1"0,0 1 0,0 1 0,0-1 0,0 0 0,0 0 0,0 0 0,5-4 0,-4 3 0,3-3 0,1 4 0,0-4 0,1 3 0,2-4 0,-2 1 0,-1 3 0,4-8 0,-8 8 0,8-8 0,-4 3 0,5-4 0,-1 0 0,1 0 0,0 0 0,0 0 0,-1 0 0,2 0 0,-1 0 0,0 0 0,0 0 0,1 0 0,-1 0 0,0 0 0,0-4 0,0-2 0,1-4 0,-1-1 0,0 6 0,1-10 0,-1 8 0,-4-9 0,3 6 0,-3 4 0,0-3 0,3 3 0,-8-5 0,8 1 0,-8 0 0,4-1 0,-1 5 0,-3-3 0,4 3 0,-5-4 0,0 0 0,0 0 0,0 0 0,0 0 0,-5 5 0,0 1 0,-5-1 0,-1 4 0,1-4 0,0 5 0,-1 0 0,1 0 0,0 0 0,0 0 0,-1 0 0,1 0 0,0 0 0,-1 0 0,1 0 0,0 0 0,0 0 0,0 0 0,0 0 0,0 0 0,1 0 0,-1 0 0,4 5 0,-3 0 0,8 5 0,-8-5 0,8 4 0,-3-3 0,4 4 0,-5 0 0,4 1 0,-4-1 0,5 0 0,0 0 0,-4 0 0,3 1 0,-4-2 0,1-3 0,3-2 0,-4-4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43:5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64 24575,'-5'-2'0,"0"8"0,5 5 0,0 3 0,0 2 0,0-4 0,0 3 0,0-4 0,0-1 0,0 0 0,0 0 0,0 1 0,0-1 0,0 0 0,0 0 0,0 0 0,5 1 0,-4-1 0,3 0 0,-4 0 0,0 1 0,5-1 0,-4 0 0,4 0 0,-5 0 0,0 0 0,4-5 0,-3-5 0,3-5 0,-4-5 0,0-6 0,0 4 0,0-9 0,5 3 0,-4-4 0,4-1 0,1-6 0,-5 4 0,10-11 0,-5 12 0,6 0 0,-1 3 0,-1 9 0,1-4 0,-1 10 0,0-3 0,1 8 0,-1-4 0,0 5 0,0 0 0,0 0 0,0 0 0,0 0 0,0 0 0,0 0 0,-5 0 0,0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43:5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24575,'0'4'0,"0"4"0,0 8 0,0 6 0,0 1 0,0 1 0,0 6 0,0-1 0,0 1 0,0 1 0,0 5 0,0-12 0,0 5 0,0-6 0,0 6 0,0-10 0,0 8 0,0-15 0,0 4 0,0-1 0,0-3 0,0 4 0,0-6 0,0 0 0,0 0 0,0 1 0,0 4 0,0-3 0,0 9 0,0-9 0,0 9 0,0-9 0,0 9 0,0-10 0,4 5 0,-3 0 0,4-5 0,0 11 0,-4-11 0,4 5 0,0-6 0,-4 0 0,3 1 0,1-1 0,-4 0 0,8-5 0,-4 0 0,5-5 0,-1 0 0,1 0 0,0 0 0,0 0 0,0 0 0,1 0 0,-1 0 0,6 0 0,1 0 0,0 0 0,4 0 0,-4 0 0,6 0 0,-1 0 0,1 0 0,-6 0 0,4 0 0,-9 0 0,9 0 0,-9 0 0,4-5 0,-6 4 0,0-8 0,0 3 0,1-5 0,-6 1 0,4 0 0,-3-1 0,-1 1 0,0 0 0,-5 0 0,0 4 0,0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43:5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24575,'-3'0'0,"-5"0"0,-13 0 0,4 0 0,-11 0 0,9 0 0,-17 0 0,5 0 0,-6 0 0,6 0 0,2 0 0,6 0 0,0 0 0,1 0 0,4 0 0,-3 0 0,9 0 0,-4 0 0,6 0 0,-1 0 0,1 0 0,0 0 0,0 0 0,4 0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0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24575,'0'15'0,"0"1"0,0 14 0,0-12 0,0 10 0,0-4 0,0 0 0,0 11 0,10-10 0,-3 4 0,10-7 0,-6 1 0,0-6 0,-5 4 0,3-9 0,-8 4 0,4-6 0,-1 0 0,-3 0 0,4 1 0,-5-1 0,5 0 0,-4 0 0,3 0 0,-4 0 0,0 0 0,4-5 0,-3 4 0,4-4 0,-5-4 0,0-2 0,0-9 0,0 0 0,0 0 0,0 0 0,0-1 0,0 1 0,0-6 0,0 4 0,0-4 0,0 6 0,0-6 0,0 4 0,0-4 0,0 6 0,0 0 0,0-1 0,0 1 0,0 0 0,0-1 0,0 1 0,0 0 0,0 0 0,0 0 0,0 0 0,0 0 0,0 0 0,4 5 0,1 0 0,4 5 0,1 0 0,0 0 0,-1 0 0,1 0 0,-1 5 0,-3 0 0,-2 4 0,-4 1 0,4 0 0,-3-1 0,4 1 0,-5-1 0,4 1 0,-3-1 0,3 1 0,0 0 0,-2 0 0,2 0 0,0-5 0,-3 4 0,4-4 0,-1 5 0,-3-1 0,8-3 0,-3-2 0,-1 0 0,4-2 0,-4 2 0,5-4 0,-5 5 0,4-4 0,-4 3 0,5-4 0,0 0 0,-1 0 0,1 0 0,-1 0 0,1 0 0,0 0 0,0 0 0,0 0 0,0 0 0,-1 0 0,1 0 0,-1 0 0,1 0 0,-5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0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 24575,'-10'5'0,"2"0"0,8 5 0,0 0 0,0 0 0,0 1 0,0-1 0,0 0 0,0 0 0,4 0 0,-3-1 0,7 1 0,-7 0 0,8-5 0,-8 4 0,4-4 0,-1 1 0,-2 3 0,7-3 0,-8 4 0,8-4 0,-8 3 0,4-4 0,-1 0 0,1 4 0,6-8 0,-6 8 0,4-8 0,-3 8 0,4-3 0,0-1 0,0 4 0,1-3 0,-1 0 0,0 3 0,0-3 0,1-1 0,-1 0 0,0-1 0,0-3 0,0 4 0,0-5 0,0 0 0,0 0 0,-5-5 0,-1 0 0,0-6 0,-3 1 0,4 0 0,-5 0 0,0 0 0,0-1 0,4 1 0,-3 0 0,3 0 0,-4 0 0,0 0 0,0 0 0,0 0 0,0 0 0,0 0 0,0-1 0,0 1 0,0 1 0,0-1 0,-4 0 0,-2 5 0,-3 1 0,-2-1 0,1 4 0,0-3 0,0-1 0,0 4 0,0-4 0,0 1 0,-1 2 0,1-2 0,-1-1 0,1 4 0,0-8 0,-1 8 0,1-4 0,0 1 0,-1 2 0,1-7 0,-1 8 0,1-4 0,4 1 0,-3 3 0,4-4 0,0 5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0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24575,'0'10'0,"0"-1"0,0 1 0,0 0 0,0-1 0,0 1 0,0-1 0,0 1 0,5 0 0,1-5 0,-1 4 0,4-8 0,-7 8 0,6-8 0,-7 8 0,8-7 0,-8 7 0,8-8 0,-3 3 0,-1 1 0,4 1 0,-3-1 0,4 4 0,0-3 0,0-1 0,-5 4 0,4-8 0,-8 8 0,8-7 0,-3 2 0,3 0 0,1-3 0,-1 3 0,-3 1 0,2-4 0,-3 4 0,5-9 0,-5-2 0,3-3 0,-7-1 0,8 5 0,-8-4 0,7 7 0,-6-7 0,2 4 0,0-5 0,-3 0 0,3 0 0,-4 0 0,0 1 0,0-1 0,0 0 0,0 0 0,0 0 0,0 0 0,0 0 0,0 0 0,0 0 0,0 1 0,0-1 0,-4 5 0,-1 1 0,-5 4 0,0-5 0,-1 4 0,1-4 0,0 1 0,0 3 0,0-4 0,0 5 0,0 0 0,0 0 0,1 0 0,-1 0 0,0 0 0,0 0 0,5-5 0,-4 4 0,8-8 0,-8 8 0,8-8 0,-8 3 0,8 1 0,-3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1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256 225 24575,'0'-3'0,"0"1"0,0-11 0,0 3 0,0 0 0,-4 5 0,2-10 0,-2 8 0,-1-9 0,0 6 0,-1-1 0,-3 1 0,4 0 0,-1 0 0,-3 5 0,4-3 0,0 2 0,-4 1 0,8-4 0,-8 8 0,8-9 0,-7 9 0,2-3 0,-3 4 0,-1-5 0,0 4 0,-1-8 0,1 8 0,-6-9 0,4 9 0,-4-5 0,1 1 0,3 4 0,-4-4 0,7 5 0,3 4 0,2 2 0,4 4 0,0 0 0,0 0 0,0 0 0,0 1 0,0-1 0,0 0 0,0 6 0,0-5 0,4 5 0,-3-6 0,8 0 0,-7 1 0,7-1 0,-4 0 0,1 0 0,3 1 0,-4-1 0,6 0 0,-1-5 0,-5 4 0,4-8 0,-3 8 0,4-8 0,-1 4 0,1-1 0,-1-3 0,1 7 0,0-2 0,0 4 0,-4 0 0,3-4 0,-3 3 0,-1-3 0,5 4 0,-9 0 0,8-5 0,-8 4 0,8-8 0,-8 8 0,8-3 0,-4 4 0,5 0 0,-1-5 0,1-1 0,-4 1 0,3-4 0,-4 8 0,6-3 0,-1 4 0,0-4 0,6 3 0,-5-3 0,5 5 0,-6-1 0,1-4 0,-1-2 0,6 1 0,-5-3 0,5 3 0,-6-5 0,0 4 0,1-3 0,-1 4 0,0-5 0,0 0 0,-1 0 0,2 0 0,-2 0 0,1 0 0,-4-10 0,3 3 0,-3-9 0,4 5 0,0 1 0,0 0 0,0 4 0,-4-3 0,3 8 0,-3-4 0,-1 0 0,-1 0 0,-4-5 0,0 0 0,0 0 0,-5-6 0,-12-2 0,7 5 0,-6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1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3485 3937 24575,'-12'21'0,"-15"2"0,-24 8 0,8-9 0,-18 18 0,28-24 0,-14 10 0,16-14 0,2 0 0,16-1 0,-6-5 0,12-2 0,-8-4 0,-22 0 0,0 12 0,-26 3 0,0 7 0,7 3 0,-7-3 0,16-2 0,2-1 0,20-7 0,-3-1 0,16-5 0,-3-1 0,4-5 0,2 0 0,-13 0 0,3 0 0,-17 0 0,5 6 0,-13 1 0,4 0 0,-5 5 0,8-5 0,0-1 0,6 5 0,7-10 0,8 4 0,6-5 0,0 0 0,0 0 0,-1 0 0,-4 5 0,-9-3 0,-7 8 0,-14-9 0,-2 11 0,-7-5 0,0 1 0,0 4 0,-1-11 0,1 5 0,7-6 0,-5 0 0,13 0 0,-6 0 0,8 0 0,-8 0 0,6 0 0,-6 0 0,0 0 0,6 0 0,-6-5 0,7-2 0,1-6 0,0 1 0,6 0 0,-5-6 0,5 4 0,0-8 0,-4 8 0,10-8 0,-4 9 0,6-8 0,6 8 0,0-8 0,7 9 0,-1-4 0,1 6 0,-1-1 0,1 1 0,4 0 0,-4-6 0,-1-1 0,-2-6 0,-3 0 0,4 0 0,1 1 0,0-1 0,0 6 0,-1-5 0,1 5 0,0-6 0,-1 0 0,1 1 0,-1-1 0,0-6 0,1 4 0,-6-4 0,4 0 0,-4 4 0,5-4 0,1 6 0,-1 0 0,1 1 0,-1-1 0,-5-6 0,3-2 0,-8 0 0,8-4 0,-13-6 0,12 1 0,-7-1 0,10 12 0,1 6 0,-1-6 0,0 4 0,0-10 0,0 10 0,0-11 0,0 12 0,0-5 0,1 6 0,-1 0 0,1 6 0,0 1 0,6 6 0,-5 4 0,9-3 0,-8 3 0,3-4 0,-5-6 0,-5-2 0,4-4 0,-10-1 0,9 0 0,-3 6 0,5-5 0,1 11 0,-1-1 0,0 3 0,6 3 0,-4-4 0,8 0 0,-4 0 0,5 0 0,-5-6 0,4-1 0,-9-6 0,8-6 0,-8-2 0,8-6 0,-9-1 0,10-6 0,-5-3 0,6-7 0,0 7 0,0-6 0,0 7 0,0-9 0,0 1 0,0 0 0,0 0 0,0 7 0,0 2 0,0 8 0,0 11 0,0-2 0,0 17 0,0-5 0,0 5 0,0 1 0,0 0 0,0-6 0,5-2 0,2-4 0,4-8 0,1 0 0,1-15 0,0 5 0,6-12 0,-5 6 0,12-9 0,-5 1 0,0 0 0,3 7 0,-4 3 0,5 6 0,-6 1 0,5-1 0,-5 1 0,6 0 0,-6 6 0,4-5 0,-4 5 0,13-8 0,-6 2 0,7-10 0,-1 6 0,4-13 0,-2 12 0,8-14 0,-8 15 0,2-14 0,4 5 0,-5 1 0,0 2 0,5-2 0,-13 10 0,14-10 0,-8 10 0,6 5 0,2-5 0,-2 5 0,1-6 0,-1 6 0,17-4 0,-21 18 0,17-3 0,-28 16 0,5 1 0,-6 6 0,-1 0 0,-5 0 0,5 0 0,-5 0 0,12 0 0,-5 0 0,12 0 0,-6 0 0,8 0 0,-1 0 0,8 0 0,-6 0 0,5 0 0,1 0 0,-6 0 0,13 0 0,-5 0 0,-1 0 0,6 0 0,-13 0 0,13 0 0,-13 0 0,14 0 0,-14 0 0,5 6 0,-6-5 0,-8 10 0,6-10 0,-12 4 0,12 1 0,-12-5 0,5 5 0,0-1 0,-4-4 0,4 10 0,-7-5 0,7 6 0,-4-6 0,4 5 0,0-4 0,-5 4 0,5 1 0,0-6 0,-5 4 0,6-8 0,-8 8 0,1-9 0,-1 9 0,-5-4 0,5 0 0,-5 3 0,5-2 0,-4 4 0,3 0 0,-4 0 0,6 0 0,9 5 0,-7-3 0,8 8 0,-10-8 0,-1 8 0,1-3 0,0 4 0,0 7 0,7-3 0,-4 10 0,4-5 0,2 8 0,-6-2 0,7 9 0,-8-6 0,1 4 0,0 1 0,-1-6 0,-5 6 0,3-8 0,-9 8 0,4-6 0,-5 5 0,0-6 0,-1-1 0,1 0 0,-1 8 0,1-6 0,0 5 0,-1-6 0,1-1 0,-1 0 0,5 10 0,-3-7 0,-2 7 0,-1-2 0,-9-6 0,10 13 0,-11-13 0,11 14 0,-10-14 0,10 13 0,-11-13 0,5 13 0,-6-5 0,6-1 0,-5 7 0,5-14 0,-6 13 0,0-6 0,0 9 0,0-1 0,0-8 0,0 7 0,0-7 0,0 8 0,0-7 0,0 5 0,0-13 0,0 6 0,0-8 0,0 0 0,-6 0 0,5 0 0,-10 0 0,4 0 0,0 0 0,-4 0 0,4 17 0,-5-19 0,0 17 0,-1-21 0,6-1 0,-3 0 0,3-1 0,-5-5 0,0 5 0,0 0 0,6-5 0,-10 6 0,8-1 0,-9-5 0,0 11 0,3-4 0,-9 6 0,4-6 0,0 5 0,-4-6 0,4 8 0,-6-1 0,1-6 0,5 4 0,-3-11 0,9 6 0,-3-13 0,4 4 0,2-10 0,-1 5 0,6-6 0,-5 0 0,5 5 0,-6-4 0,6 4 0,-4-5 0,3 0 0,-5 6 0,-5-4 0,3 9 0,-3-9 0,5 4 0,6 0 0,-5-5 0,5 5 0,-5-10 0,0-2 0,0-4 0,-6 0 0,4-10 0,-18-11 0,10-10 0,-22-33 0,14 20 0,4-2 0,13 29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1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24575,'0'9'0,"0"7"0,0-5 0,0 10 0,0-4 0,0 6 0,0 0 0,0 6 0,0 2 0,0-1 0,0 6 0,0-5 0,0 6 0,-6 8 0,5-6 0,-11 5 0,11-6 0,-10-8 0,10 6 0,-9-12 0,8 12 0,-8-12 0,9 11 0,-9-10 0,8 4 0,-3-7 0,0 1 0,4 0 0,-4-1 0,0 1 0,3 0 0,-3-6 0,5 4 0,0-9 0,-5 9 0,4-10 0,-4 5 0,5-6 0,0 0 0,0-8 0,10-4 0,-3-3 0,14-6 0,-4 5 0,6 0 0,-6-4 0,4 9 0,-4-4 0,6 0 0,0 4 0,-1-4 0,1 5 0,0 0 0,-6 0 0,4 0 0,-4 0 0,0 0 0,4 0 0,-9 0 0,4 0 0,-6 0 0,0 0 0,0 0 0,0 0 0,0 0 0,-9 0 0,-24-26 0,12 19 0,-15-19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2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24575,'0'20'0,"0"1"0,0 8 0,0 1 0,0 8 0,0-1 0,0-7 0,0 6 0,0 2 0,0-5 0,0 10 0,10-9 0,-7 4 0,11-9 0,-13-1 0,8-16 0,-7 9 0,7-10 0,-8 5 0,3-6 0,1 1 0,-4-1 0,3 0 0,1-5 0,-4 3 0,8-6 0,-8 6 0,7-3 0,-7 5 0,8 0 0,-8 6 0,8-5 0,-7 11 0,7-11 0,-8 11 0,8-11 0,-8 5 0,4-6 0,-5 0 0,0-4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24575,'-5'4'0,"0"2"0,5 9 0,0 2 0,0 0 0,0 4 0,0-9 0,0 3 0,0-4 0,-10-1 0,8 6 0,-8-4 0,10 4 0,-5-6 0,4 1 0,-4-1 0,1 0 0,2 0 0,-2 0 0,-1 1 0,4-1 0,-4 0 0,5 0 0,0 1 0,0-1 0,-4 0 0,3 0 0,-4 0 0,5 1 0,0-1 0,0 0 0,0 0 0,0 0 0,4-4 0,1-2 0,5-4 0,0 0 0,0 0 0,0 0 0,0 0 0,0 0 0,0 0 0,0 0 0,0 0 0,1 0 0,-1 0 0,0 0 0,0-4 0,0-2 0,0-4 0,0 5 0,-5-4 0,5 8 0,-5-9 0,5 5 0,0-1 0,1-3 0,-6 3 0,4 0 0,-8-3 0,8 3 0,-8-4 0,8-1 0,-8 1 0,8 4 0,-7-3 0,7 3 0,-4-4 0,1 0 0,2 5 0,-7-4 0,8 8 0,-8-8 0,3 12 0,1-2 0,-4 9 0,4 0 0,-5 6 0,0 1 0,0 5 0,0 1 0,0 0 0,0-1 0,0-5 0,0 5 0,0-5 0,0 0 0,0 4 0,0-9 0,0 9 0,0-10 0,0 5 0,0-6 0,0 6 0,0-4 0,0 4 0,0-6 0,0 6 0,0-5 0,0 10 0,0-9 0,0 9 0,0-9 0,0 9 0,0-4 0,0 0 0,0 5 0,0-5 0,0 0 0,0 4 0,0-9 0,0 3 0,0-4 0,0-1 0,-5 0 0,-1 0 0,-4-4 0,0-2 0,-1-4 0,-5 0 0,5 0 0,-11 0 0,5 0 0,-6 0 0,1 0 0,4 0 0,-3 0 0,9 0 0,-9 0 0,9 0 0,-4 0 0,6 0 0,0 0 0,-1 0 0,2 0 0,-1-4 0,0-1 0,4-5 0,2 0 0,4 1 0,0-1 0,0 0 0,0 1 0,0-1 0,0 0 0,0-1 0,0 2 0,5 3 0,-4-3 0,8 3 0,-8-4 0,8 4 0,-8-3 0,8 4 0,-8-6 0,9 6 0,-9-4 0,8 8 0,-8-9 0,8 9 0,-8-8 0,8 8 0,-8-8 0,9 8 0,-5-8 0,5 8 0,-5-8 0,5 8 0,-5-8 0,5 3 0,0-4 0,-5 0 0,4 4 0,-3-3 0,-1 4 0,0-5 0,-5 1 0,0-1 0,0 0 0,0 4 0,0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5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24575,'0'9'0,"0"1"0,-4-5 0,-2 4 0,1-4 0,-4 1 0,8 3 0,-8-3 0,3 4 0,-4-5 0,5 4 0,-4-8 0,4 3 0,-1 0 0,2 1 0,0 5 0,3-1 0,-3 0 0,4 1 0,0-1 0,0 1 0,-5 0 0,4 0 0,-4 0 0,5-1 0,0 2 0,-4-2 0,3 2 0,-4-1 0,5 0 0,-5 0 0,4 0 0,-3 1 0,4-1 0,0-1 0,0 1 0,0 0 0,0-1 0,0 2 0,4-1 0,2-5 0,-1 4 0,4-8 0,-3 4 0,3-5 0,1 0 0,0 0 0,0 0 0,1 0 0,-1 5 0,0-4 0,0 3 0,0-4 0,0 0 0,0 0 0,0 0 0,-1 0 0,1 0 0,0-4 0,0-2 0,0-4 0,0 4 0,0 2 0,0 4 0,0 0 0,0 0 0,0 0 0,-5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5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14 275 24575,'20'0'0,"-5"0"0,6 0 0,-4 0 0,0 0 0,-1 0 0,-6 0 0,1 0 0,-1 0 0,0 0 0,0 0 0,-5-10 0,4 8 0,-4-8 0,5 5 0,-5 0 0,4-1 0,-8-2 0,4 2 0,-5-4 0,0 0 0,0-1 0,0-4 0,-5 3 0,-1-4 0,-5 0 0,1 4 0,-1-4 0,1 6 0,-1 0 0,1-1 0,-1 1 0,1 4 0,0-3 0,-6 3 0,4-5 0,-4 0 0,6 6 0,0-5 0,-1 9 0,1-3 0,0 4 0,0 0 0,4 4 0,2 1 0,4 5 0,0 0 0,0 1 0,0-1 0,0 0 0,0 0 0,0 1 0,0 4 0,0-3 0,0 4 0,0-6 0,0 0 0,0 0 0,0 1 0,0-1 0,0 0 0,0 0 0,0 0 0,0 1 0,0-1 0,0 0 0,5 0 0,-4 0 0,8 0 0,-8 0 0,8 0 0,-8 0 0,7-5 0,-2 4 0,3-8 0,-3 8 0,2-8 0,-2 8 0,4-4 0,0 1 0,0 3 0,0-8 0,-4 8 0,3-8 0,-3 8 0,4-8 0,0 8 0,1-8 0,-6 9 0,4-9 0,-3 3 0,4-4 0,0 0 0,0 0 0,0 0 0,0 0 0,0 0 0,0 0 0,0 0 0,0 0 0,-1 0 0,1 0 0,-5-4 0,0 3 0,-5-3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5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24575,'0'9'0,"0"1"0,0 0 0,0 0 0,0 1 0,0-1 0,0 0 0,0 0 0,5 0 0,0-1 0,1 1 0,3 0 0,-8 1 0,3-1 0,1 0 0,-4 6 0,8-5 0,-8 10 0,4-9 0,-5 4 0,4-6 0,-3 0 0,4 0 0,-1-4 0,1-2 0,5-4 0,0 0 0,0 0 0,0 0 0,-1 0 0,2 0 0,-2 0 0,1 0 0,0 0 0,0 0 0,0-9 0,0 2 0,-4-8 0,3-1 0,-3 5 0,0-5 0,3 5 0,-7 1 0,7 4 0,-8-3 0,8 4 0,-8-5 0,7 4 0,-6-3 0,2 4 0,0-1 0,-2-2 0,2 11 0,-4-2 0,0 9 0,0 0 0,0 0 0,0 0 0,0 1 0,0-1 0,0 0 0,0 0 0,0 1 0,0-1 0,0 0 0,0 0 0,0 0 0,0-1 0,0 1 0,0-1 0,0 0 0,4-3 0,1-2 0,5-4 0,-1 0 0,2 0 0,-2 0 0,1 0 0,0 0 0,0-5 0,0 4 0,0-8 0,0 8 0,0-8 0,0 8 0,1-4 0,-1 1 0,0 2 0,-4-7 0,3 8 0,-4-8 0,1 4 0,3-1 0,-4-2 0,0 2 0,-1-3 0,-4-1 0,-5-5 0,4 7 0,-4-2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6:5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24575,'0'21'0,"0"-1"0,0 3 0,0-6 0,0 4 0,0-3 0,0-1 0,0 4 0,0-4 0,0 6 0,0-1 0,0 7 0,0-4 0,0 4 0,0-7 0,0 1 0,0-6 0,0-1 0,0-6 0,0 0 0,0 1 0,0-1 0,0-9 0,4-6 0,2-6 0,0-4 0,3 5 0,-8-1 0,8-4 0,-7 3 0,7-4 0,-8 0 0,8 4 0,-7-4 0,7 6 0,-8 0 0,3-1 0,1 1 0,-4-1 0,8 1 0,-8 0 0,8 0 0,-8-1 0,8 6 0,-8-4 0,7 7 0,-2-2 0,3 4 0,1 0 0,-5 4 0,4 2 0,-8 4 0,3 0 0,-4 0 0,0 0 0,6 6 0,-5-4 0,4 4 0,-5-6 0,0 0 0,0 0 0,0 0 0,0 1 0,0-1 0,0 0 0,4-5 0,-3 4 0,4-3 0,-5 3 0,4-4 0,1 0 0,4-5 0,1-5 0,-5-6 0,-1 0 0,1-5 0,-4 0 0,3 4 0,1-4 0,-4 6 0,8 0 0,-8 0 0,8 4 0,-8-3 0,8 8 0,-4-4 0,4 5 0,1 0 0,-5 4 0,4-3 0,-8 8 0,3-3 0,-4 4 0,0 0 0,0 0 0,0 0 0,0 0 0,0 0 0,0 1 0,0-1 0,0-1 0,0 1 0,4-1 0,2-4 0,3 0 0,0-5 0,1 0 0,-1 0 0,1 0 0,0 0 0,6 0 0,-5 0 0,11 0 0,-11 0 0,5 0 0,-6-5 0,0 4 0,1-4 0,-1 5 0,-4-4 0,2 2 0,-2-2 0,3 4 0,-12-4 0,5 2 0,-10-2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7:1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4263 1066 24575,'6'9'0,"-2"7"0,-4 23 0,0-11 0,0 24 0,0-14 0,0 8 0,0 8 0,0 0 0,0-7 0,0-3 0,0 1 0,0-12 0,0 17 0,0-24 0,0 11 0,-5-14 0,4-1 0,-9-4 0,4-3 0,1-5 0,-5 1 0,4 4 0,-11 9 0,-2 7 0,-6 6 0,-1 8 0,-7 3 0,4 7 0,-6 1 0,9-9 0,-1 5 0,3-20 0,3 12 0,-1-14 0,3 1 0,-5 5 0,-6-11 0,4 11 0,-4-11 0,-1 12 0,4 1 0,-12 4 0,11 3 0,-4-6 0,8-8 0,6-2 0,1-6 0,6-6 0,5-2 0,-3-4 0,3-6 0,-4 0 0,1-1 0,-1 2 0,-31 27 0,2-2 0,-21 20 0,10-1 0,9-7 0,-2 5 0,11-15 0,1-3 0,13-7 0,2-6 0,10-1 0,-4-10 0,1 2 0,-54 25 0,-16 20-515,27-19 1,-1 1 514,6-1 0,3-1 0,-23 26 0,8-7 0,-5 2 0,-4 4-901,13-11 0,1 2 901,-14 11 0,2-2 0,23-24 0,6-1 0,-6 22 0,5-27 0,4 11 0,10-21 933,-3 4-933,13-10 1898,-8 5-1898,11-7 0,-13 0 0,-10 8 0,-15-4 0,-7 19 0,-7-9 0,-14 19 0,2-5 0,-8 1 0,10-3 0,9-8 0,8-7 0,12-2 0,13-7 0,1-5 0,13-2 0,-4-5 0,3 0 0,-11 0 0,5 0 0,-19 0 0,10 0 0,-12 0 0,0 0 0,6-6 0,-6-1 0,8 0 0,6-3 0,2 3 0,11-4 0,2 0 0,6 1 0,0 0 0,4-1 0,-3 1 0,7-1 0,-7-5 0,3 5 0,-6-11 0,-4 5 0,4 0 0,-9-5 0,9 5 0,-10-6 0,9 0 0,-3 1 0,-1-1 0,5 6 0,-4-5 0,5 5 0,-6-6 0,4 0 0,-3 1 0,4-1 0,-4 0 0,3-6 0,-9 4 0,9-4 0,-10 0 0,10 4 0,-10-10 0,9 4 0,-9-7 0,9 1 0,-4 6 0,6 2 0,1 6 0,-1 0 0,1 6 0,5 1 0,-3 0 0,7 4 0,-7-3 0,2-8 0,-4 4 0,-2-24 0,0 3 0,-6-7 0,5-5 0,-5 5 0,0 1 0,4-7 0,3 14 0,0-13 0,4-19 0,-5 18 0,5-16 0,3 32 0,5-1 0,0 8 0,0 0 0,0 13 0,0-4 0,0-3 0,0-7 0,0-6 0,0-8 0,0-2 0,0-16 0,0 7 0,0-15 0,0 15 0,0-7 0,5 16 0,3-5 0,4 12 0,2-12 0,-2 13 0,1-6 0,-1 8 0,1-8 0,0-2 0,6 0 0,-5-5 0,10 13 0,-10-6 0,11 0 0,-11 6 0,15-16 0,-8 15 0,2-1 0,0 12 0,-11 6 0,10 0 0,-10 6 0,3 1 0,-4 10 0,-1 2 0,0-1 0,0 4 0,0-8 0,6 3 0,1-5 0,6-1 0,6-5 0,-5-1 0,13-14 0,-5 6 0,8-13 0,5 12 0,-11-5 0,9 7 0,-12 6 0,-1-3 0,6 8 0,-12-3 0,5 6 0,-6-1 0,9-9 0,0 6 0,2-12 0,2 8 0,-12-4 0,12-2 0,-5 1 0,7-8 0,0 6 0,-6-5 0,4 6 0,-4-6 0,-1 10 0,6-9 0,-13 12 0,5-6 0,-6 6 0,0-3 0,-1 8 0,1-4 0,6 0 0,-5-1 0,12-1 0,-5-4 0,6 4 0,-6-5 0,4 5 0,-4-4 0,6 9 0,-6-9 0,12 9 0,-17-8 0,25 8 0,-19-3 0,13 4 0,-8-5 0,24-2 0,-10 0 0,11 1 0,-9 6 0,-14 5 0,-1-3 0,-3 4 0,-4 1 0,6-5 0,1 9 0,-1-3 0,7-1 0,-4 4 0,12-4 0,-13 6 0,13-6 0,-5 5 0,-1-6 0,7 7 0,-14 0 0,5 0 0,-6 0 0,-1 0 0,0 0 0,0 0 0,0 0 0,-6 0 0,5 0 0,-6 0 0,1 0 0,5 0 0,-12 6 0,12 0 0,-12 6 0,5-1 0,-7 1 0,1-6 0,-6 4 0,-1-5 0,-1 1 0,-3 3 0,9-8 0,1 13 0,1-7 0,5 9 0,-11-5 0,4 0 0,-4 0 0,0 0 0,4 0 0,-3 0 0,-1 0 0,4 5 0,-10-5 0,11 6 0,-5-2 0,5-2 0,-4 8 0,3-8 0,-3 3 0,0 1 0,-3-5 0,-4 3 0,-1-4 0,6-1 0,-4 1 0,4 5 0,-6-5 0,1 5 0,-1-6 0,0 1 0,1 4 0,-1-3 0,1 4 0,0-1 0,-1-3 0,1 4 0,-1-1 0,6 7 0,-4 2 0,4 3 0,-5-10 0,0 4 0,-1-9 0,-4 9 0,-1-10 0,-5 5 0,4-6 0,-3 6 0,4-4 0,-5 4 0,5-1 0,-4 2 0,9 1 0,-9 3 0,8-10 0,-8 5 0,4 0 0,-5-4 0,4 3 0,-3-5 0,4 6 0,-5 1 0,0 6 0,0 0 0,5-1 0,-4 7 0,4-4 0,-5 10 0,6 3 0,-4 18 0,4-7 0,-6-2 0,0-18 0,0-6 0,0-6 0,0-2 0,0-4 0,0-1 0,0 0 0,0 0 0,0 0 0,0 0 0,0 6 0,0 1 0,0 0 0,0-1 0,0-6 0,-10-4 0,-17-2 0,-22-23 0,-25 14 0,31-15 0,1 20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7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24575,'0'-10'0,"0"9"0,0 8 0,0 10 0,0 1 0,0 3 0,0-10 0,0 11 0,0 1 0,0-4 0,0 15 0,0-15 0,0 10 0,6 8 0,1-11 0,0 17 0,9-12 0,-8-1 0,10 6 0,-7-12 0,1 5 0,-1-12 0,0 5 0,0-5 0,0 5 0,1 1 0,-1 0 0,0-1 0,1 1 0,-2-6 0,1-1 0,-5-6 0,-2 0 0,-4 0 0,0-8 0,0-8 0,-5-10 0,-1-1 0,-10-4 0,4 4 0,-10-6 0,9 0 0,-3 0 0,-1 0 0,5 6 0,-4-4 0,5 3 0,4-4 0,-3-1 0,4 6 0,0-5 0,-4 5 0,9 0 0,-9-5 0,8 10 0,-3-3 0,5 4 0,0 1 0,4 4 0,2 2 0,9 4 0,2 0 0,6 0 0,-6 5 0,4-4 0,-9 3 0,9-4 0,-9 0 0,9 0 0,-10 0 0,11 0 0,-11 0 0,11 0 0,-11 0 0,5 0 0,-6 0 0,0 0 0,1 0 0,-1 0 0,6 0 0,-5-4 0,5 2 0,-6-7 0,0 8 0,0-3 0,-4-1 0,3 4 0,-8-8 0,3 3 0,-4-4 0,5 0 0,-4 0 0,4 0 0,-1-1 0,-3-5 0,8 5 0,-3-11 0,0 5 0,4-6 0,-8 0 0,7 6 0,-8-4 0,4 9 0,-5-9 0,0 9 0,0-4 0,0 5 0,0-4 0,0 3 0,0-4 0,0 6 0,0 0 0,0 13 0,4-1 0,-2 17 0,7-2 0,-8 6 0,9-1 0,-3 1 0,4 0 0,-5 6 0,4-5 0,-8 5 0,8-6 0,-9 6 0,9-5 0,-9 5 0,9-6 0,-8-1 0,8 1 0,-9-6 0,4 4 0,-5-10 0,5 5 0,-4 0 0,8-5 0,-8 5 0,8 0 0,-7-5 0,7 5 0,-3-6 0,0 0 0,3 1 0,-8-1 0,8-5 0,-8 5 0,3-13 0,-4 6 0,0-7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7:1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24575,'1'5'0,"-2"0"0,-9-5 0,0 0 0,-6 0 0,0 0 0,-1 0 0,-4 0 0,9 0 0,-4 0 0,6 4 0,0-3 0,4 8 0,-3-7 0,8 7 0,-9-4 0,5 5 0,-1 0 0,-3 0 0,8 0 0,-8 0 0,8 0 0,-8-4 0,8 2 0,-4-2 0,5 4 0,0-1 0,0 1 0,0-1 0,0 1 0,0 0 0,0 0 0,0 0 0,0 0 0,5 0 0,0 0 0,5 0 0,1 1 0,4-1 0,-3 1 0,9 0 0,-4 5 0,0-4 0,5 4 0,-11-10 0,5 3 0,0-8 0,-5 4 0,5-5 0,0 0 0,-5 0 0,5 0 0,0 0 0,-5 0 0,11 0 0,-11 0 0,5 0 0,-6 0 0,0 0 0,1 0 0,-1 0 0,0 0 0,0 0 0,0 0 0,0 4 0,0-2 0,0 7 0,0-4 0,1 5 0,-1-4 0,-5 3 0,4-4 0,-8 5 0,3 0 0,-4-1 0,0 1 0,0 0 0,0 0 0,0 0 0,0 0 0,0 0 0,0 0 0,0 1 0,0-1 0,0 0 0,-4-4 0,-2 2 0,-4-7 0,-1 4 0,1-5 0,-6 0 0,4 5 0,-9-4 0,9 3 0,-9-4 0,3 0 0,1 0 0,-4 0 0,3 0 0,1 0 0,-4 0 0,9 0 0,-9 0 0,9 0 0,-10 0 0,11 0 0,-5 0 0,0 0 0,4-4 0,-4 3 0,6-4 0,0 5 0,-1 0 0,6-5 0,-5 4 0,5-3 0,-1-1 0,2 0 0,4-5 0,-5-5 0,3 8 0,-3-4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7:1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296 672 24575,'6'-8'0,"-2"-4"0,-4-9 0,0-8 0,-5 5 0,-1-6 0,-5 8 0,-1-8 0,1 12 0,-1-10 0,1 10 0,0 1 0,0-4 0,0 9 0,0-9 0,0 3 0,0 1 0,-1-4 0,1 3 0,0-4 0,-1-1 0,1 5 0,0-3 0,5 9 0,-3-4 0,3 11 0,0-5 0,-3 5 0,3-1 0,-4-3 0,4 3 0,-3 1 0,3-5 0,1 5 0,-5-6 0,9 1 0,-8 4 0,8-3 0,-4 3 0,5-4 0,0 0 0,9 4 0,4 2 0,8 4 0,2 0 0,0 0 0,-1 0 0,1 0 0,0 0 0,-1 0 0,1 0 0,-1 0 0,1 0 0,0 0 0,-1 0 0,1 0 0,-1 0 0,1 0 0,-6 0 0,4 0 0,-9 0 0,4 0 0,0 0 0,-5 0 0,5 0 0,-6 0 0,-8-9 0,-9-3 0,0 1 0,-3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7:1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24575,'14'0'0,"6"0"0,-3 0 0,5 0 0,1 0 0,-6 0 0,4 0 0,-9-5 0,4 4 0,-6-4 0,0 5 0,0 0 0,0-4 0,-1-1 0,1-1 0,-4-3 0,3 8 0,-4-3 0,6-1 0,-1 4 0,0-4 0,0 1 0,0 3 0,0-4 0,0 5 0,-5-4 0,0-2 0,-5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2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24575,'15'0'0,"-4"0"0,10 0 0,-4 0 0,1 0 0,-3 0 0,1 0 0,-4 0 0,3 0 0,-4 0 0,-1 0 0,0 0 0,-1 0 0,1 0 0,-1 0 0,0 0 0,-4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7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24575,'4'6'0,"1"-2"0,5-4 0,0-5 0,1 4 0,-2-8 0,2 8 0,-1-8 0,0 3 0,0 1 0,0-5 0,1 9 0,-1-8 0,5 3 0,-3 0 0,4 1 0,-1 0 0,-3 4 0,4-4 0,-6 5 0,0-5 0,0 4 0,1-4 0,-1 1 0,0 3 0,-5-9 0,4 9 0,-8-8 0,8 8 0,-4-4 0,5 5 0,0-4 0,-1 3 0,0-4 0,1 5 0,-5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7:2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3240 5859 24575,'-74'0'0,"8"0"0,0 0 0,-6 0-1871,5 0 0,-1 0 1871,-17 0 0,-2 0 0,4 0 0,3 0 51,14 0 1,2 0-52,1 0 0,4 0 0,-20 0 443,-17 0-443,4 0 0,25 0 0,-14 0 0,16 0 0,0 0 1834,-6 0-1834,6 0 0,-8 0 0,0 0 898,8-6-898,-6-9 464,14 0-464,2-11 0,3 11 0,12-3 0,-4-1 0,13 6 0,-5-10 0,12 10 0,0-4 0,2 5 0,11 2 0,-1-1 0,3 1 0,8-1 0,-8 1 0,-2-6 0,-2-1 0,-8-6 0,8-6 0,-9 4 0,4-4 0,0 6 0,2 6 0,5-5 0,0 11 0,0-5 0,5 0 0,-3-1 0,2-13 0,-5 0 0,-6-8 0,4 1 0,-9 6 0,9-5 0,-2 12 0,4-6 0,1 13 0,0-4 0,5 9 0,-4-4 0,4 0 0,-6-8 0,0-6 0,-12-32 0,8 19 0,-8-12 0,6 19 0,5 12 0,-4-5 0,5 6 0,1 6 0,0 1 0,6 0 0,-5-2 0,3-18 0,-6 3 0,-6-19 0,-2 5 0,0-7 0,-5-1 0,6 9 0,0 1 0,-4 7 0,11 7 0,-5 2 0,7 12 0,5-4 0,-5-19 0,9-3 0,-10-19 0,4-1 0,-6-2 0,-1-8 0,7 0 0,-5 0 0,11 0 0,-11 8 0,12-21 0,-5 33 0,6-23 0,0 29 0,0 1 0,0-7 0,0 6 0,0-7 0,0-9 0,0 7 0,0-7 0,0 1 0,0-3 0,0 0 0,6-6 0,2 6 0,7-8 0,0-1 0,-1 1 0,0 8 0,7-6 0,-5 15 0,5-15 0,-8 14 0,7-6 0,-5 9 0,5 0 0,-6-9 0,-1 7 0,1-7 0,6 9 0,-5 0 0,15-10 0,-14 8 0,13 0 0,-10 18 0,5 2 0,5 11 0,-2-11 0,3 4 0,2-7 0,1 0 0,8-2 0,7-8 0,-5 7 0,11-1 0,5-6 0,7 17-216,-17 0 1,1 0 215,13 0 0,-12 4 0,0 0 0,8-1 0,24-15 0,-19 14 0,-1-4 0,-9 13 0,0-5 0,-7 11 0,5-4 0,-13 6 0,6 0 431,-1 0-431,-5 0 0,14 0 0,-7 6 0,8-5 0,9 4 0,1-13 0,9 4 0,-22 3 0,3-2 0,11 0 0,1 0 0,3-1 0,0-2-628,0 0 1,0-1 627,-5 3 0,-1 0 0,-8 0 0,0 1 0,9 2 0,1 1 0,-5-4 0,-2 2-578,40 4 578,-41-1 0,-1 1 0,31 2 0,-29 5 0,0-1 0,39-9 0,-45 12 0,1 2 0,41-7 0,-9 7 0,-2 0 0,-10 0 0,-16 0 0,4 0 0,-22 0 0,6 5 1217,-8 2-1217,0 6 616,0 5-616,0 1 0,1 6 0,-1 0 0,8 0 0,-6 0 0,15 10 0,11 11 0,-2 0 0,4 8 0,-20-19 0,-7 4 0,-8-7 0,5 1 0,-16 3 0,8-5 0,-10 7 0,0-8 0,5 13 0,-10-10 0,10 12 0,-3-1 0,-2-4 0,5 4 0,-9 1 0,3-6 0,0 6 0,-4-8 0,4 0 0,-5 8 0,-1-6 0,1 6 0,0-8 0,-1 0 0,0 0 0,1 1 0,0 6 0,-1-11 0,0 10 0,-5-12 0,4 6 0,1 16 0,2-11 0,-2 11 0,-1-16 0,-4 8 0,6-6 0,0 13 0,0-13 0,-6 14 0,5-7 0,-11 1 0,11 5 0,-4-6 0,-1 8 0,-1 0 0,0 0 0,-5 0 0,11 0 0,-10 9 0,4-7 0,-6 15 0,0-6 0,6 8 0,-4 0 0,5 0 0,-7-8 0,0 5 0,0-5 0,0 8 0,0 0 0,0 10 0,0-8 0,0 8 0,0-1 0,-6-28 0,-2 0 0,-1 36 0,-1-36 0,-1-2 0,-4 21 0,-6 0 0,5-8 0,-11-3 0,5 1 0,1-7 0,-6 7 0,6-9 0,-6 0 0,-1 0 0,-6 2 0,5-1 0,-13 3 0,5-2 0,2-7 0,-7 8 0,8-16 0,-2 6 0,-4 1 0,6-7 0,0 0 0,3-11 0,8-7 0,6-6 0,-5-1 0,11-5 0,-17 0 0,-10 16 0,-5 6 0,-29 23-388,18-15 0,1 1 388,-9 18 0,21-27 0,-1-3 0,-13 10 0,-13 11 0,25-31 0,19-3 0,0-6 0,8-5 0,6-1 776,-1-5-776,1 0 0,0 0 0,-1 0 0,1 0 0,-38 0 0,9 6 0,-33 1 0,25 6 0,-5 7 0,12-6 0,2 4 0,9-6 0,6-1 0,6 0 0,1-5 0,5-1 0,1-5 0,0 0 0,1 0 0,-1 0 0,0 0 0,-12 0 0,-3 0 0,-13 5 0,-6 3 0,-3 5 0,0 0 0,-5 0 0,13 0 0,-6-1 0,14 0 0,2-5 0,11-2 0,2-5 0,6 0 0,0 0 0,1 0 0,-5-9 0,7 7 0,-2-7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7:5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24575,'-16'0'0,"0"0"0,-7 0 0,0 0 0,6 0 0,-4 0 0,13 4 0,-6 2 0,13 4 0,-4 0 0,5 5 0,0 2 0,0-1 0,0 6 0,0-5 0,5 0 0,-4 4 0,8-9 0,-4 3 0,1-4 0,3-1 0,-8 0 0,8 0 0,-3 0 0,4 0 0,0-4 0,0 3 0,0-8 0,1 8 0,-1-3 0,5 4 0,-4 0 0,4-4 0,-5-2 0,0 1 0,0-4 0,0 4 0,0-5 0,0 0 0,0 0 0,0 0 0,1 0 0,-1 0 0,0 0 0,0 0 0,0 0 0,5 0 0,-4 0 0,0 4 0,-7 1 0,-4 4 0,0 1 0,0 0 0,0-1 0,0 1 0,0 0 0,0 0 0,0 0 0,0 0 0,-4-5 0,-2 4 0,-5-8 0,1 9 0,0-9 0,-1 3 0,1 1 0,0-4 0,-6 8 0,-6-2 0,3 4 0,-1-5 0,9 3 0,1-8 0,0 4 0,-1-5 0,1 0 0,0 0 0,-1 0 0,2 0 0,-1 0 0,4-5 0,2 4 0,4-4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0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202 208 24575,'0'-10'0,"0"-5"0,5 3 0,1-4 0,4 6 0,0 4 0,-4-3 0,-2 4 0,-4-6 0,0 1 0,0 0 0,0 0 0,0 0 0,-4 0 0,-2 4 0,0-3 0,-3 8 0,3-8 0,-4 3 0,0 0 0,-6-4 0,4 9 0,-4-9 0,6 9 0,-1-3 0,1 4 0,-1 0 0,1 0 0,0 0 0,-1 0 0,1 0 0,4 4 0,-3 2 0,3 9 0,-5-3 0,0 9 0,5-4 0,1 1 0,0-3 0,4-4 0,-4-1 0,5 5 0,0-3 0,0 4 0,0-1 0,0 2 0,5 1 0,1 3 0,5-4 0,0 0 0,0 4 0,-1-9 0,1 4 0,-1-6 0,0 0 0,-4 0 0,3 0 0,-3-4 0,4-1 0,0-1 0,0-3 0,0 3 0,0-4 0,1 0 0,-1 0 0,0 5 0,0-4 0,0 4 0,1-5 0,-1 4 0,0-3 0,0 4 0,1-5 0,-1 0 0,0 0 0,0 0 0,0 0 0,0 0 0,0 0 0,-1 0 0,1 0 0,0 0 0,0-5 0,0 4 0,0-8 0,-4 8 0,-2-3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0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24575,'0'15'0,"0"5"0,0-3 0,0 0 0,0-2 0,0-4 0,0-6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0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24575,'0'20'0,"0"-5"0,0 7 0,0-11 0,0 5 0,0-6 0,0 0 0,0 0 0,0-1 0,5 1 0,6 6 0,7 7 0,6 8 0,1 6 0,-2-6 0,-4-2 0,7 4 0,-12-14 0,-3-11 0,-7-7 0,-9-14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0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1031 24575,'5'-3'0,"-5"1"0,-6-17 0,-10 6 0,8-3 0,-6 10 0,8-3 0,-4 3 0,-1-4 0,1 0 0,5 0 0,-5 4 0,9-3 0,-8 8 0,8-8 0,-4 3 0,1-3 0,-2-6 0,1 4 0,-5-16 0,8 8 0,-3-10 0,5 0 0,-5 4 0,3 2 0,-3 1 0,5 11 0,-4-5 0,2 5 0,-2 1 0,4 0 0,0-6 0,0-1 0,-5-6 0,3-6 0,-3 5 0,5-6 0,0 1 0,0 5 0,0-12 0,-4 17 0,3-3 0,-4 11 0,5 1 0,0 0 0,0 0 0,-5 4 0,4-3 0,-3-1 0,4-14 0,0 1 0,0-6 0,5 6 0,1 0 0,12-14 0,0 11 0,13-12 0,-6 15 0,4 4 0,0 2 0,-5 11 0,0 0 0,-3 6 0,-4 0 0,0 0 0,-1 0 0,-6 0 0,0 0 0,0 0 0,1 0 0,-1 0 0,0 0 0,-5 5 0,4-4 0,-3 3 0,4 1 0,0 0 0,-4 1 0,-2-2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0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24575,'10'0'0,"0"0"0,5 0 0,3 0 0,-1 0 0,-2 0 0,-4 0 0,-1 0 0,0 0 0,-4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0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24575,'22'0'0,"-9"0"0,14 0 0,-3 0 0,-5 0 0,8 0 0,-15 0 0,-1 0 0,-6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1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136 344 24575,'15'0'0,"4"-10"0,-7-3 0,4-10 0,-4 1 0,-2 4 0,1 3 0,-5-1 0,-2 4 0,-4-4 0,0 6 0,0-1 0,0 1 0,0 0 0,0-1 0,0 1 0,0 0 0,0-1 0,-4 1 0,-2-1 0,-4 1 0,-6-1 0,4 1 0,-4-1 0,6-4 0,-1 3 0,1 2 0,0 1 0,-1 8 0,1-4 0,0 5 0,0 0 0,-1 0 0,1 0 0,0 0 0,-1 0 0,1 0 0,0 4 0,0 2 0,4 10 0,1-4 0,0 9 0,4-4 0,-4 6 0,5-1 0,0-5 0,0 5 0,0-5 0,0 5 0,0 1 0,0 0 0,0-6 0,0 4 0,0-9 0,0 9 0,0-10 0,0 5 0,0-6 0,0 0 0,0 1 0,4-1 0,2 0 0,0 0 0,3-4 0,-3 3 0,-1-3 0,4-1 0,-3 5 0,4-9 0,0 7 0,0-6 0,0 2 0,0-4 0,0 0 0,0 0 0,0 0 0,1 0 0,-1 0 0,0 0 0,0 0 0,0 0 0,0 0 0,1 0 0,-1 0 0,0 0 0,0 0 0,0 0 0,-5-5 0,4 4 0,-3-8 0,4 8 0,-5-8 0,4 8 0,-3-8 0,4 8 0,-1-4 0,1 5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2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24575,'15'0'0,"2"0"0,0 0 0,11 0 0,-3 0 0,6 0 0,-8 0 0,5 0 0,-9 0 0,10 0 0,-12 0 0,-1 0 0,-6 0 0,0 0 0,1 0 0,-6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1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106 115 24575,'-10'4'0,"0"7"0,-6 1 0,3 4 0,-2-5 0,4-1 0,1 0 0,4 1 0,1-1 0,1 0 0,3 0 0,-4 0 0,5-1 0,0 0 0,0 1 0,0-1 0,0 1 0,0-1 0,0 1 0,5-5 0,0 4 0,5-8 0,1 8 0,-1-7 0,0 2 0,0-4 0,-1 0 0,1 0 0,0 0 0,-1 0 0,1 0 0,0 0 0,0 0 0,-1 0 0,1-4 0,-5-2 0,4 1 0,-8-5 0,3 5 0,1-6 0,-4 1 0,8 0 0,-8-1 0,4 1 0,-5-1 0,4 1 0,-2-6 0,2 4 0,-4-4 0,5 6 0,-4 0 0,3-1 0,-4 1 0,0-1 0,0 1 0,0 0 0,0-6 0,0 4 0,5-4 0,-4 6 0,4 0 0,-5-1 0,0 1 0,0 0 0,0 0 0,0 0 0,0 9 0,0 6 0,0 6 0,0 3 0,0-4 0,0 0 0,0 1 0,0-1 0,0 12 0,-6-3 0,5 10 0,-4 0 0,5-5 0,0 5 0,0-6 0,0 0 0,0-1 0,0 1 0,0-1 0,0-4 0,0 3 0,0-4 0,0 0 0,5 4 0,-4-9 0,9 4 0,-9-6 0,8 0 0,-3 0 0,3-5 0,1 0 0,0-5 0,0 0 0,0 0 0,-1 0 0,2 0 0,-2 0 0,1 0 0,0 0 0,0-5 0,-5 0 0,4-5 0,-3-1 0,-1 1 0,4 0 0,-8-5 0,9 3 0,-9-3 0,3 5 0,1 4 0,-4-3 0,3 3 0,-4-4 0,0-1 0,0 1 0,0 0 0,0 0 0,0 0 0,0 0 0,0 0 0,0 1 0,0-1 0,0 0 0,0 1 0,0 8 0,0 6 0,0 6 0,0 10 0,0-10 0,0 10 0,0-4 0,0 0 0,0-1 0,0-6 0,0 1 0,0-1 0,0 0 0,0 0 0,0 0 0,0 1 0,5-1 0,-4 0 0,8-5 0,-4-1 0,5-4 0,-1 0 0,1 0 0,-1 0 0,1 0 0,-5-4 0,4-2 0,-8-4 0,8-1 0,-8 1 0,4 0 0,-1 0 0,-2-1 0,7 5 0,-8-3 0,3 4 0,1-1 0,-4-3 0,3 4 0,1-1 0,-4-3 0,3 4 0,-4-5 0,0 1 0,0 7 0,0 8 0,0 5 0,0 9 0,0-8 0,0 4 0,0-6 0,0 0 0,0 0 0,0 0 0,5 1 0,0-1 0,5-5 0,0 4 0,0-8 0,0 4 0,-1-1 0,1-3 0,0 3 0,0-4 0,1 0 0,-1 0 0,0 0 0,0 0 0,0 0 0,1 0 0,-1 0 0,0 0 0,0 0 0,0 0 0,-4-4 0,3 3 0,-8-8 0,8 8 0,-8-8 0,4 4 0,-5-5 0,4 5 0,-3 0 0,4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2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24575,'2'5'0,"-4"0"0,-7-5 0,-2 0 0,2 4 0,-2 1 0,6 5 0,-4 1 0,7-1 0,-7 0 0,8 6 0,-4-4 0,0 9 0,4-4 0,-4 0 0,5 4 0,-5-9 0,4 9 0,-8-9 0,8 3 0,-8-4 0,8-1 0,-4 0 0,5 0 0,0 0 0,0 1 0,0-1 0,0 0 0,0-1 0,0 1 0,4-1 0,2-4 0,3 0 0,2-5 0,-1 0 0,6 0 0,-5 0 0,11 5 0,-11-4 0,5 4 0,0-5 0,-5 0 0,5 0 0,-6 0 0,6 0 0,-4 0 0,3 0 0,-4 0 0,-1 0 0,0-5 0,0-1 0,6 1 0,-4-5 0,3 9 0,-4-3 0,-1 4 0,0 0 0,0 0 0,1 0 0,-6 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2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24575,'1'5'0,"3"0"0,-8 5 0,-1-4 0,4 3 0,-8-8 0,7 8 0,-7-8 0,8 8 0,-8-4 0,8 5 0,-8-4 0,4-2 0,-1 1 0,-3-4 0,3 3 0,-4-4 0,0 0 0,0 0 0,0 0 0,0 0 0,0 0 0,0 0 0,-1 0 0,2 0 0,3 5 0,-3-4 0,8 8 0,-3-4 0,4 6 0,0-2 0,0 1 0,0 0 0,0 0 0,0 0 0,0 0 0,4 0 0,2 0 0,4-4 0,1 3 0,-6-3 0,4-1 0,-3 5 0,4-9 0,0 8 0,1-8 0,-1 8 0,0-8 0,0 8 0,0-8 0,0 8 0,0-7 0,0 2 0,0-4 0,0 0 0,-1 0 0,1 0 0,-1 0 0,1 0 0,0-4 0,-5-2 0,4 1 0,-8-5 0,8 5 0,-8-5 0,4 0 0,-5-1 0,0 1 0,0 0 0,0 0 0,0-1 0,0 1 0,0 0 0,0 0 0,0 0 0,0 1 0,0-1 0,0 1 0,0-1 0,0 1 0,0 7 0,0 8 0,0 5 0,0 3 0,0 2 0,0-4 0,0 9 0,0-4 0,0 0 0,5 4 0,1-4 0,5 0 0,-1-1 0,1 0 0,-1-5 0,1 5 0,-1-6 0,1 1 0,-1-1 0,0-4 0,0 3 0,0-4 0,6 6 0,-4-5 0,4 3 0,-6-3 0,0 0 0,0-2 0,1-4 0,-1 0 0,0 0 0,0 0 0,0 0 0,0 0 0,0-4 0,0-2 0,1-10 0,-1-1 0,2-6 0,-1 6 0,0-5 0,-1 11 0,1-11 0,0 10 0,-1-3 0,0 9 0,-5-7 0,0 11 0,-5-6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2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24575,'0'9'0,"0"1"0,0 0 0,0 1 0,0 4 0,0-3 0,0 9 0,0-4 0,0 6 0,0-1 0,0 1 0,5-6 0,1 4 0,0-3 0,4 4 0,-9 1 0,9-6 0,-9-1 0,4-6 0,-1 0 0,-3 0 0,4 0 0,-5 1 0,0-1 0,4 0 0,-3 0 0,4 1 0,-5-1 0,5 0 0,-4 0 0,3 0 0,0-4 0,-3 3 0,8-8 0,-8 8 0,8-4 0,-3 6 0,4-1 0,0 0 0,1 0 0,-1 1 0,6-1 0,1 1 0,5 0 0,-5 0 0,5 0 0,-11 0 0,10 0 0,-9-5 0,4-1 0,-6-5 0,0 0 0,1 0 0,-2 0 0,1-5 0,0 0 0,0-5 0,0 4 0,0-3 0,0 7 0,-4-6 0,-2 2 0,-4-4 0,0 0 0,0 0 0,0-1 0,0 1 0,0 0 0,0 0 0,0 4 0,0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2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24575,'10'0'0,"6"0"0,-5 0 0,10 0 0,-9 0 0,9 0 0,-5 0 0,1 0 0,-3 0 0,-4 0 0,-4-8 0,-2 6 0,-4-6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2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24575,'-12'5'0,"2"0"0,10 17 0,0-3 0,0 10 0,0-12 0,0-2 0,0 1 0,0 1 0,0 0 0,0-1 0,0-6 0,0-1 0,0-3 0,0-2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3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3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24575,'0'10'0,"0"0"0,0 0 0,0 0 0,0 1 0,0-2 0,0 2 0,0-2 0,0 2 0,0-1 0,0 0 0,0 0 0,0 0 0,0 0 0,0 0 0,0 0 0,0-1 0,0 1 0,4-4 0,1-2 0,1 0 0,2-2 0,-2 2 0,4-4 0,0 0 0,0 0 0,0 5 0,0-4 0,0 3 0,0 1 0,1-4 0,-1 8 0,0-8 0,6 4 0,-5-1 0,5-2 0,-6 2 0,1-4 0,-1 0 0,0 0 0,0 0 0,0 0 0,0 0 0,-5-4 0,0-2 0,-1-4 0,-3 0 0,3 0 0,1 5 0,-4-4 0,3 3 0,-4-4 0,5 0 0,-4 0 0,3 0 0,-4 0 0,0 0 0,0 0 0,0 1 0,0-1 0,0 0 0,0 1 0,0-1 0,-4 5 0,-2-4 0,-4 8 0,4-8 0,-3 8 0,4-4 0,-5 1 0,0 3 0,0-8 0,0 8 0,0-8 0,0 8 0,-1-4 0,6 1 0,-5 3 0,5-4 0,-5 5 0,0 0 0,1 0 0,3-4 0,-3 2 0,4-2 0,-5 4 0,0 0 0,1 0 0,-1 0 0,1 0 0,-1 0 0,5 0 0,1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24575,'0'9'0,"0"6"0,0-3 0,0 9 0,0-4 0,0 0 0,0 4 0,0-4 0,0 1 0,0-3 0,0-4 0,0-1 0,0 0 0,0 0 0,0 0 0,0 0 0,0 0 0,0 0 0,0-1 0,0 1 0,0 0 0,0 1 0,5-6 0,-4 4 0,7-8 0,-3 3 0,5-4 0,-1 0 0,0 0 0,1 0 0,-1-4 0,-4-1 0,0-5 0,-1-1 0,-3 2 0,4-2 0,-5 1 0,0 0 0,4 0 0,-2-1 0,2 1 0,-4 0 0,0 0 0,5 4 0,-4-3 0,3 3 0,-4-5 0,0 1 0,0 0 0,0 0 0,0 0 0,0-1 0,0 1 0,0-1 0,0 1 0,0 0 0,0-1 0,0 1 0,0 0 0,0 0 0,5 0 0,-4 0 0,7 5 0,-6-4 0,6 8 0,-2-4 0,4 5 0,0 0 0,-1 0 0,2 0 0,-1 0 0,-1 0 0,2 0 0,-1 0 0,0 0 0,0 4 0,0 2 0,-5 4 0,4 0 0,-8 0 0,4 0 0,-1-5 0,-3 4 0,4-3 0,-5 4 0,0 0 0,0 0 0,0 0 0,0 0 0,0 1 0,0-1 0,0 0 0,0 0 0,0 0 0,0 1 0,0-1 0,0 0 0,4-5 0,1-1 0,5-4 0,-1 0 0,1 0 0,0 0 0,0 0 0,0 0 0,1-4 0,4-3 0,-3 1 0,9-4 0,-4 4 0,6-1 0,0-3 0,-1 9 0,-5-4 0,-1 5 0,-6 0 0,1 0 0,-1 0 0,0 0 0,0 0 0,0 0 0,-4-4 0,2 3 0,-7-8 0,3 8 0,-4-3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4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24575,'15'0'0,"8"0"0,8 0 0,13 0 0,-5 0 0,6 0 0,0 0 0,-6 0 0,6 0 0,-8 0 0,-6 0 0,4 0 0,-11 0 0,0 0 0,-8 0 0,-1 0 0,2 0 0,1 0 0,3 0 0,-4 0 0,0 0 0,-1 0 0,-6 0 0,6 0 0,-5 0 0,5 0 0,-10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2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24575,'0'14'0,"0"6"0,0-3 0,0 5 0,0 1 0,0 0 0,0-1 0,0-5 0,0-1 0,0-6 0,0 0 0,0 1 0,0 4 0,0-3 0,0 9 0,0-4 0,0 6 0,0-6 0,0 4 0,0-3 0,0-1 0,0-2 0,4-4 0,-3-1 0,4 0 0,-5-1 0,4 1 0,-3-9 0,3-2 0,-4-9 0,0 0 0,0 0 0,5 4 0,-4-3 0,3 3 0,-4-4 0,5-1 0,-4 1 0,4 0 0,-5-1 0,0 1 0,4-1 0,-3 1 0,4 0 0,-5-1 0,0 1 0,4 0 0,-3-1 0,4 1 0,0 0 0,-4 0 0,3-1 0,1 1 0,-4 0 0,8 4 0,-8-3 0,4 3 0,-1-4 0,-3 0 0,3 0 0,1 0 0,-4 0 0,4 0 0,-1 4 0,-3-3 0,8 3 0,-4 1 0,5 0 0,-5 1 0,4 3 0,-3-4 0,4 5 0,-1-4 0,1 3 0,0-4 0,0 5 0,0 0 0,-1-4 0,-4 3 0,-1-3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4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24575,'0'9'0,"0"1"0,0 17 0,0 2 0,0-5 0,0 5 0,0-6 0,0 0 0,0-6 0,0 4 0,0-10 0,0 5 0,0-6 0,0 1 0,0-1 0,0 0 0,0 0 0,0 0 0,0 0 0,0-1 0,0 2 0,0-1 0,0 0 0,0 0 0,0 6 0,0 1 0,0 0 0,0 5 0,0-5 0,0 5 0,0 1 0,0 6 0,0-5 0,0 12 0,0-5 0,0-1 0,0-1 0,0-11 0,0-3 0,0-4 0,0-1 0,0 0 0,0-4 0,0-2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8:5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42 24575,'0'-5'0,"-7"4"0,-4-3 0,-5 0 0,0-3 0,5 2 0,-5-1 0,5 2 0,1 3 0,0-4 0,-1 5 0,1 0 0,0 0 0,0 0 0,1 4 0,-1 2 0,5 3 0,-4 1 0,3 1 0,0-1 0,-3 0 0,8 0 0,-8-4 0,8 3 0,-8-4 0,8 5 0,-4 0 0,5 0 0,0-1 0,0 1 0,0 0 0,0 1 0,0-1 0,0 0 0,0 0 0,0 0 0,0 0 0,4-1 0,2 1 0,3-5 0,1 3 0,-1-6 0,1 2 0,-4 0 0,3-3 0,-4 4 0,5-5 0,0 0 0,0 0 0,-1 0 0,1 0 0,0 0 0,0-5 0,0 0 0,-4-6 0,3 5 0,-4-3 0,6 3 0,-6-4 0,4 0 0,-3-1 0,4 1 0,-4 0 0,2 4 0,-6-3 0,7 8 0,-8-8 0,3 3 0,1-4 0,-4 0 0,4 0 0,-5 0 0,0 0 0,0 13 0,0-1 0,0 18 0,0-9 0,0 5 0,0 0 0,0-5 0,0 5 0,0 0 0,0-5 0,0 5 0,0-6 0,0 0 0,0 1 0,0-1 0,0 0 0,0 0 0,0 1 0,0-1 0,0 0 0,0 0 0,0 0 0,0 1 0,0-1 0,0 0 0,0 0 0,0 0 0,0 1 0,0-1 0,0 0 0,0 0 0,0 1 0,0-1 0,0 0 0,0 0 0,0 0 0,0 1 0,0-1 0,0 0 0,0 0 0,0 1 0,0-1 0,0 0 0,0 0 0,-5 0 0,4 0 0,-4 0 0,1 0 0,-2 0 0,-4-4 0,4 2 0,-3-7 0,3 9 0,-4-9 0,4 8 0,-3-8 0,3 3 0,-4 1 0,-1-4 0,1 4 0,-1-5 0,1 0 0,0 0 0,-1 0 0,1 0 0,0 0 0,-1 0 0,1 0 0,0 0 0,0 0 0,0 0 0,5-5 0,1 0 0,4-5 0,0 0 0,0 1 0,0-1 0,0 0 0,4 4 0,2-3 0,3 8 0,2-8 0,-2 4 0,2-1 0,-1-3 0,0 8 0,-5-9 0,4 9 0,-8-8 0,8 8 0,-3-4 0,3 5 0,1-4 0,-5-1 0,-1-5 0,-4 5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9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68 24575,'0'10'0,"0"5"0,0-3 0,0 4 0,0-1 0,0-3 0,0 4 0,0-1 0,0-3 0,0 4 0,0-1 0,0-3 0,0 9 0,0-9 0,-5 4 0,4-1 0,-3-3 0,4 4 0,0-6 0,0 0 0,0 0 0,0 1 0,0-1 0,0 0 0,0 0 0,0 0 0,0 6 0,0-4 0,0 3 0,0-4 0,0-1 0,0 0 0,0-9 0,4-2 0,-3-9 0,8 5 0,-7-4 0,7 8 0,-8-9 0,8 5 0,-4-1 0,1-3 0,3 8 0,-4-8 0,5 3 0,0 1 0,-5-4 0,4 8 0,-8-9 0,8 5 0,-4-5 0,5 0 0,-5 0 0,4 5 0,-8-5 0,8 5 0,-8-6 0,8 6 0,-8-4 0,8 8 0,-8-8 0,8 4 0,-8-5 0,8 0 0,-8 0 0,8 0 0,-8 0 0,8 0 0,-8 0 0,3 0 0,1 5 0,-4-4 0,4 4 0,-5-5 0,0 9 0,-5 7 0,4 5 0,-8 4 0,7-5 0,-7 0 0,8 1 0,-8-1 0,3 6 0,0-5 0,-4 5 0,9-6 0,-4 0 0,1 0 0,2 1 0,-2-1 0,4 0 0,0 0 0,0 1 0,0-1 0,0 0 0,0 0 0,0 1 0,0-2 0,0 1 0,0-1 0,0 1 0,4-5 0,2 4 0,3-8 0,1 3 0,0-4 0,-1 0 0,1 0 0,-1 0 0,1 0 0,0 0 0,0 0 0,0-4 0,0 3 0,0-3 0,0-1 0,-1 0 0,1-5 0,0 4 0,-4-3 0,3 8 0,-4-8 0,1 3 0,3 0 0,-8-3 0,8 8 0,-3-8 0,4 3 0,-4-4 0,2 4 0,-2-3 0,0 3 0,3 1 0,-8-5 0,4 5 0,-1-1 0,2-3 0,-1 3 0,4 1 0,-8-4 0,8 8 0,-8-8 0,7 8 0,-6-8 0,2 3 0,-4-4 0,0 1 0,4 3 0,-3-3 0,3 4 0,1-1 0,-4-2 0,3 3 0,-4-5 0,0 9 0,-5 8 0,3 4 0,-3 10 0,5-10 0,-4 5 0,3 0 0,-4-5 0,5 5 0,-5 0 0,4-4 0,-5 3 0,6-4 0,0-1 0,0 0 0,0 0 0,0 0 0,0 1 0,0-1 0,0-1 0,5-3 0,0-2 0,4-4 0,1 0 0,0-5 0,-5 0 0,4-1 0,-8-3 0,8 3 0,-3-5 0,0 1 0,3 0 0,-3-1 0,4 1 0,0 0 0,6-1 0,-5 0 0,5 0 0,-6 1 0,6 4 0,-4-3 0,3 8 0,-4-8 0,-6 3 0,4-4 0,-4 0 0,1 0 0,-2 0 0,-4 1 0,0-1 0,0 0 0,4 5 0,-3 5 0,3 6 0,-4 3 0,0 1 0,0 0 0,0 0 0,0 0 0,0 1 0,0-1 0,0 0 0,0 0 0,0 1 0,0-1 0,0 0 0,0 0 0,0 0 0,0 1 0,0-1 0,0 0 0,0 0 0,0 6 0,0-4 0,0 3 0,0-4 0,5 4 0,-3-3 0,7 4 0,-8-1 0,8-3 0,-7 4 0,2-6 0,1 6 0,-4-5 0,4 5 0,0-6 0,-4 1 0,4 4 0,-5-3 0,0 4 0,4-6 0,-3 0 0,4 0 0,-5 1 0,0-1 0,0 0 0,0 0 0,0 1 0,0-1 0,0-1 0,0 1 0,-4-5 0,-2 0 0,-4-5 0,0 0 0,-1 0 0,1 0 0,-1 0 0,1 0 0,0 0 0,-1 0 0,1 0 0,0 0 0,0 0 0,0 0 0,0-5 0,5 0 0,1-5 0,4 1 0,0-1 0,0 0 0,0 0 0,0 1 0,0-1 0,0-1 0,4 6 0,2-4 0,4 3 0,0-4 0,1-1 0,-1 5 0,0-3 0,0 3 0,0-4 0,1 0 0,-1-1 0,0 1 0,-4 0 0,3-1 0,-4 6 0,5-4 0,-4 3 0,3 0 0,-3-3 0,4 3 0,0-4 0,0 4 0,0-2 0,0 2 0,0-4 0,-1 0 0,-3 0 0,3 0 0,-4 5 0,1-5 0,3 5 0,-3-6 0,4 1 0,0 0 0,0-1 0,6-5 0,-4 5 0,9-6 0,-9 7 0,3 3 0,-4-2 0,-1 3 0,0 1 0,0-5 0,1 5 0,-1-1 0,0-3 0,0 3 0,1-4 0,-1-1 0,0 1 0,-5 0 0,4 0 0,-3-1 0,0 1 0,3-1 0,-8 1 0,8 0 0,-8-1 0,4 1 0,-1 0 0,-3-1 0,3 1 0,-4 0 0,0 0 0,0 1 0,0-1 0,-4 4 0,-2-3 0,-4 3 0,-1-4 0,-5-1 0,5 5 0,-5-4 0,0 4 0,4 0 0,-4 1 0,6 5 0,0 0 0,0 0 0,0 0 0,5 4 0,0 2 0,5 3 0,-4-4 0,3 4 0,-4-4 0,5 5 0,0 0 0,0 0 0,0 0 0,0 0 0,0 0 0,0 0 0,0 0 0,5 0 0,-4 0 0,3 0 0,1-5 0,-4 4 0,7-3 0,-2-1 0,3-1 0,1 1 0,-1-4 0,1 3 0,0 1 0,0-4 0,0 8 0,0-8 0,0 8 0,0-8 0,0 3 0,0-4 0,0 5 0,-1-4 0,2 8 0,-1-8 0,0 8 0,0-8 0,-5 8 0,4-8 0,-3 3 0,4 1 0,0-4 0,-5 8 0,4-8 0,-3 8 0,4-8 0,1 8 0,-2-4 0,2 1 0,-2 3 0,-3-4 0,2 0 0,-6 4 0,2-3 0,0 3 0,-3 1 0,3 0 0,-4 0 0,0-1 0,0 1 0,5-4 0,-4 3 0,4-3 0,-5 4 0,0-1 0,0 1 0,0 0 0,0-1 0,0 1 0,0 0 0,0-1 0,0 1 0,-5-5 0,0 4 0,-5-8 0,1 3 0,-1 0 0,0-3 0,0 4 0,1-1 0,-1-3 0,0 3 0,1-4 0,-1 0 0,0 0 0,0 0 0,0 0 0,0 0 0,1 0 0,4-4 0,0-2 0,5-4 0,-4 0 0,3 0 0,-4 0 0,5-1 0,0 1 0,0 0 0,0 1 0,-4-1 0,-2 0 0,-4-5 0,-6-2 0,8 4 0,-2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9:1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24575,'-3'0'0,"-4"0"0,-13 0 0,4 0 0,-6 0 0,10 0 0,-3 0 0,-1 0 0,4 0 0,-4 0 0,0 0 0,-1 0 0,0 0 0,-5 0 0,10 0 0,-3 0 0,4 0 0,1 0 0,0 0 0,5 4 0,-4 1 0,8 5 0,-3 0 0,4-1 0,0 1 0,0-1 0,0 2 0,0-1 0,0 0 0,0 0 0,0 0 0,0 0 0,0 0 0,0 0 0,0 1 0,0-1 0,0 0 0,0 0 0,0 1 0,0-1 0,0 0 0,0 0 0,0 6 0,0-5 0,0 5 0,0 0 0,0-5 0,0 10 0,0-9 0,0 9 0,0-9 0,0 4 0,0-6 0,0 0 0,0 0 0,0 0 0,0 1 0,0-1 0,0 0 0,0 0 0,0 0 0,4-5 0,-3 4 0,8-4 0,-4 0 0,5 4 0,-1-8 0,1 8 0,0-8 0,0 3 0,-1-4 0,1 0 0,-1 0 0,1 0 0,0 0 0,0 4 0,0-2 0,0 2 0,0-4 0,1 4 0,-1-3 0,0 9 0,0-9 0,0 3 0,0-4 0,0 0 0,-1 0 0,1 0 0,-1 0 0,0 0 0,1 0 0,-5-4 0,4 2 0,-8-7 0,8 3 0,-8-4 0,8 0 0,-3 0 0,4-1 0,0 1 0,0 5 0,-5-4 0,4 3 0,-3 0 0,-1-3 0,5 3 0,-5-4 0,1 0 0,2 5 0,-6-4 0,7 3 0,-4-5 0,5 1 0,-4 0 0,3 0 0,-8 0 0,8 5 0,-8-4 0,8 8 0,-8-8 0,8 8 0,-7-7 0,2 2 0,-4-3 0,0-1 0,-4 1 0,-1 4 0,-5 1 0,0 4 0,1 0 0,-1 0 0,1 0 0,-1 0 0,1 0 0,-1 0 0,1 0 0,-1 0 0,0 0 0,1 0 0,-1 0 0,1 0 0,3 4 0,2 1 0,4 5 0,-5 0 0,4 0 0,-3 0 0,4 0 0,-5-5 0,0-1 0,-5-4 0,0 0 0,1 0 0,-1 0 0,1 0 0,4-4 0,-4 3 0,8-8 0,-3 4 0,4-1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9:2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24575,'0'9'0,"0"7"0,0 0 0,0 6 0,0 0 0,0 0 0,0 1 0,0 0 0,0-6 0,0 4 0,0-9 0,0 3 0,0-4 0,0-1 0,0 0 0,0 0 0,0 1 0,0-1 0,0 0 0,0 0 0,0 0 0,0 0 0,0 0 0,0 1 0,0-1 0,0 0 0,0 0 0,0 1 0,4-1 0,-2-1 0,6-3 0,-2 3 0,0-4 0,3 1 0,-8 3 0,8-3 0,-3 4 0,4 0 0,0 0 0,-1-5 0,1 4 0,1-3 0,-1 4 0,0 0 0,0 0 0,0-5 0,0 4 0,0-8 0,0 4 0,-5-9 0,-1-2 0,0-4 0,-2-6 0,2 5 0,-4-5 0,5 0 0,1 4 0,0-4 0,4 0 0,-9 4 0,9-3 0,-4-1 0,-1 4 0,5-4 0,-4 6 0,4-6 0,1 4 0,-5-4 0,3 6 0,-3-1 0,4 1 0,0 0 0,-4-1 0,3 1 0,-8 0 0,8-1 0,-4 1 0,1 0 0,-2 0 0,0 0 0,-2 0 0,6 0 0,-7 0 0,3 1 0,-4-1 0,0 0 0,0 1 0,0-1 0,0 0 0,5 5 0,-4-4 0,3 12 0,-4-1 0,0 7 0,0 2 0,0-1 0,0 0 0,0 0 0,0 1 0,-5 4 0,3-3 0,-3 9 0,1-9 0,3 4 0,-4-6 0,5 0 0,0 0 0,0 1 0,0-1 0,0 0 0,0 0 0,0 0 0,0 1 0,0-1 0,0 0 0,0 0 0,0 1 0,0-1 0,0 0 0,0 0 0,0 0 0,0-1 0,0 1 0,0-1 0,4 1 0,2 0 0,0 1 0,3-1 0,-3-5 0,4 5 0,0-5 0,0 1 0,-5 2 0,4-6 0,-4 7 0,5-4 0,0 1 0,0 2 0,1-2 0,-1 0 0,0 3 0,0-8 0,-1 3 0,1-4 0,-5 5 0,5-4 0,-5 3 0,6 1 0,-1-4 0,0 3 0,0-4 0,-1 0 0,0-4 0,-3-1 0,2-5 0,-7-6 0,4 4 0,0-4 0,-4 0 0,3 5 0,-4-5 0,5 0 0,-4 4 0,4-4 0,-5 0 0,0 4 0,0-3 0,5 4 0,-4 1 0,3 0 0,-4-1 0,0 1 0,0 0 0,0-1 0,0 1 0,0 0 0,0-1 0,5 2 0,-4-1 0,3 0 0,-4 0 0,0 0 0,0 1 0,0-1 0,0-3 0,0 2 0,0-2 0,0 3 0,0 9 0,5 7 0,-4 5 0,8 3 0,-8 2 0,8-4 0,-8 3 0,4 1 0,-1-4 0,-3 3 0,4 1 0,-5-4 0,0 3 0,5-4 0,-4 4 0,3-3 0,-4 4 0,0-6 0,5 0 0,-4 0 0,3 1 0,1-1 0,-4 0 0,4 0 0,-5 1 0,0-1 0,4-5 0,-3 4 0,9-8 0,-5 7 0,5-2 0,0 4 0,0 0 0,0-5 0,0 4 0,0-7 0,0 2 0,0-4 0,0 0 0,0 0 0,0 0 0,0 0 0,0 0 0,1 0 0,-1 0 0,0 0 0,0 0 0,0 0 0,0 0 0,1 0 0,-2 0 0,1-4 0,0-2 0,-5-4 0,-1 0 0,1 0 0,-4-1 0,4 1 0,-1 0 0,-3-1 0,4-5 0,-5 5 0,0-5 0,4 6 0,-3-1 0,4 1 0,0-6 0,-4 4 0,9-4 0,-9 6 0,8 0 0,-8-1 0,8 1 0,-8 0 0,4-1 0,-1 1 0,-2 0 0,2 0 0,-4 1 0,0-1 0,0 9 0,-4 7 0,2 10 0,-2 6 0,4 1 0,0-1 0,0 1 0,0 0 0,0-1 0,0-5 0,0 5 0,0-11 0,0 5 0,0 0 0,0-5 0,4 5 0,2-6 0,0 0 0,3 1 0,-4-1 0,6-4 0,-1 3 0,0-8 0,0 8 0,1-3 0,-1-1 0,0 4 0,0-8 0,1 4 0,-1-5 0,0 0 0,0 0 0,0 0 0,1 0 0,-1 0 0,0 0 0,0 0 0,1 0 0,-1 0 0,0 0 0,0 0 0,0 0 0,0 0 0,1-5 0,-1 4 0,6-8 0,-5 7 0,5-7 0,-6 7 0,0-2 0,0 4 0,1 0 0,-6-5 0,0 0 0,-5-11 0,-33-4 0,25 7 0,-24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10:2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24575,'21'22'0,"-3"-5"0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50:2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8:50:2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1:0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1:1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24575,'0'9'0,"0"1"0,0-1 0,0 1 0,0 0 0,0 0 0,0 6 0,0-5 0,0 11 0,0-11 0,0 11 0,0-5 0,0 5 0,0 1 0,5 0 0,-4-6 0,4 4 0,-5-9 0,0 3 0,0-4 0,0-1 0,4-5 0,2 0 0,3-5 0,-4-5 0,4-6 0,-7-1 0,3-4 0,0 1 0,-4-3 0,9 1 0,-4-14 0,5 12 0,-1-8 0,-3 11 0,2 0 0,-3 5 0,5-15 0,0 13 0,-1-12 0,0 13 0,-4-3 0,-1 5 0,-1 0 0,-3-1 0,8 1 0,-3 0 0,4 4 0,0 2 0,-1 4 0,1 0 0,0 0 0,0 0 0,-5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3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66 250 24575,'5'-15'0,"0"1"0,-5-1 0,0 3 0,0-4 0,0 0 0,0-1 0,0 0 0,0-5 0,-6 5 0,1 0 0,-7-5 0,2 11 0,-1-5 0,0 5 0,6 1 0,0 8 0,5 3 0,0 8 0,0 1 0,0-1 0,0 1 0,0 0 0,0 0 0,0 0 0,0-1 0,0 1 0,0 0 0,0 0 0,0 0 0,0 1 0,0-1 0,0 0 0,0 0 0,0 0 0,0 0 0,0 0 0,0 0 0,-5 0 0,4-1 0,-3 2 0,4-2 0,0 1 0,0 0 0,0 0 0,0 0 0,0-1 0,0 1 0,0 0 0,0-1 0,4 1 0,1 0 0,5-5 0,0-1 0,0 1 0,1 0 0,-1 1 0,0 3 0,0-3 0,6-1 0,-5 5 0,11-9 0,-11 8 0,5-8 0,-6 3 0,1-4 0,-1 0 0,0 0 0,0 0 0,0 0 0,1 0 0,-1 0 0,-5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0:4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5909 3292 24575,'-32'0'0,"-9"-6"0,-14 5 0,-10 8 0,-8 15 0,16-4 0,-25 32 0,37-32 0,-36 34 0,24-23 0,-19 22 0,10-19 0,-7 18 0,14-13 0,-12 7 0,12-8 0,-3-1 0,-1-1 0,6-5 0,-5 5 0,15-8 0,-5 1 0,13-2 0,-6-5 0,-9 9 0,12-14 0,-12 9 0,17-12 0,-8 1 0,6-1 0,-6 1 0,8 0 0,-1-1 0,1 1 0,-8-1 0,6 1 0,-6 0 0,8-1 0,-1 1 0,1-1 0,-1 0 0,1 1 0,0-1 0,6-5 0,-5 4 0,5-4 0,0 0 0,-4-2 0,10 0 0,-10-3 0,10 2 0,-10-4 0,10 5 0,-4-3 0,6 3 0,1-5 0,-1 5 0,0-4 0,0 4 0,1-5 0,-1 0 0,0 0 0,-6 0 0,5 0 0,-12 0 0,11 0 0,-4 0 0,6 0 0,1 0 0,-1 0 0,0 0 0,0 0 0,1 0 0,4 0 0,-10 0 0,9 0 0,-10 0 0,6 0 0,-6 0 0,-2 0 0,0 0 0,-4 0 0,11 0 0,-12 0 0,12 0 0,-12 0 0,12 0 0,-12 0 0,5 0 0,-6 0 0,-1 0 0,-23 0 0,10 0 0,-12 0 0,10 0 0,14-6 0,-6 5 0,0-11 0,6 5 0,-6-6 0,8 6 0,-1-4 0,8 5 0,-6-1 0,5-4 0,-6 4 0,-1 0 0,1-4 0,6 4 0,-5 1 0,5-5 0,1 4 0,-6-5 0,5 5 0,0-3 0,-5-3 0,6 0 0,-8-5 0,1 5 0,-8 0 0,6-5 0,-23-2 0,21 1 0,-6-4 0,11 10 0,11-4 0,-10-1 0,10 5 0,-4-4 0,0-1 0,5 6 0,-6-11 0,8 10 0,-1-3 0,0-1 0,0 5 0,0-5 0,1 1 0,-1 3 0,0-8 0,0 3 0,1-5 0,-1 5 0,0-3 0,-6 2 0,4-4 0,1-1 0,3 1 0,3 1 0,-5-1 0,0 0 0,6 0 0,-5 1 0,9-1 0,-8 0 0,8 0 0,-8 0 0,7-6 0,-7 5 0,3-16 0,0 15 0,1-8 0,5 4 0,1 5 0,-1-6 0,0 1 0,0 5 0,0-12 0,0 5 0,-1-14 0,6 6 0,-5-6 0,5 0 0,-7-1 0,1-9 0,5 9 0,-4-7 0,11 6 0,-5-7 0,-1 0 0,6-9 0,-5 7 0,6-15 0,0 14 0,0-14 0,0 15 0,0-15 0,0 15 0,0-7 0,0 9 0,6-1 0,7-23 0,2 25 0,4-23 0,0 29 0,1 1 0,1-7 0,3 7 0,5-11 0,0 3 0,13-5 0,-6 3 0,-1 7 0,7-8 0,-7 8 0,8-2 0,-1 3 0,-2 7 0,1 0 0,-9 8 0,7-5 0,-8 12 0,9-13 0,0 5 0,-1 0 0,9-6 0,-7 6 0,15-9 0,-5 0 0,7-1 0,1 0 0,-1 0 0,-13 15 0,-1 2 0,12-12 0,-11 15 0,3 0 0,2-1 0,-1 2 0,26-11 0,-18 11 0,-1 2 0,0 2 0,-1 5 0,-3 0 0,-13 7 0,0-4 0,-4 10 0,-11-4 0,5 5 0,1 0 0,-6 0 0,11 0 0,-10 0 0,10 0 0,-11 0 0,12 0 0,-5 0 0,0 0 0,4 0 0,-4 0 0,6 0 0,0 0 0,0 0 0,8 0 0,-6 0 0,13 0 0,-5 0 0,7 0 0,-7 0 0,5 0 0,-6 0 0,1 5 0,4-3 0,-12 9 0,30-4 0,-18 0 0,19 5 0,-15-4 0,-1 5 0,8 1 0,-6-6 0,7 4 0,-9-4 0,-8 5 0,7 0 0,-14-6 0,5 4 0,-6-4 0,-8 5 0,13-5 0,-10 3 0,11-3 0,-6 6 0,-1-1 0,7 1 0,-5 5 0,6-4 0,-8 4 0,0-6 0,-6 5 0,4-3 0,-10 2 0,10-4 0,-11 5 0,6-4 0,-1 4 0,-5-1 0,5-3 0,-7 3 0,7 1 0,6 1 0,-4 6 0,8-6 0,-14 3 0,4-8 0,-7 9 0,1-10 0,0 10 0,6-9 0,-10 8 0,9-8 0,-11 9 0,6-10 0,0 10 0,-1-5 0,1 1 0,-6 3 0,5-8 0,-10 8 0,10-8 0,-10 8 0,10-3 0,-10-1 0,9 4 0,-9-4 0,10 1 0,-4 10 0,5-9 0,-4 10 0,8-5 0,-1 15 0,4-11 0,7 19 0,-12-16 0,7 8 0,-7-2 0,7 1 0,-6 0 0,6 1 0,-7-2 0,0 0 0,0 0 0,-1 1 0,0-8 0,1 6 0,-1-5 0,0 6 0,0-6 0,-5 4 0,4-4 0,-10 6 0,10-6 0,-10-2 0,3-7 0,-4 1 0,-1 0 0,0-1 0,1 7 0,-1-4 0,1 4 0,-1-7 0,1 7 0,0-4 0,-6 10 0,5-10 0,-5 10 0,6-11 0,-5 5 0,3 11 0,-3-7 0,0 14 0,3-16 0,-8 4 0,3-10 0,0 4 0,-4-7 0,4 1 0,-5 0 0,0-1 0,0 1 0,0 0 0,0-1 0,0-5 0,0 5 0,0-11 0,0 5 0,0-6 0,0 0 0,0 1 0,0-1 0,0 0 0,-4 0 0,-2 0 0,-4 0 0,-1 6 0,-5-4 0,3 9 0,-3-3 0,5-1 0,-1 4 0,2-9 0,-1 4 0,1-6 0,4 0 0,-3 0 0,3 1 0,-4-1 0,0-1 0,0 1 0,0 0 0,5 0 0,-4-1 0,3 2 0,0-1 0,-3 0 0,3 0 0,0 1 0,-3-6 0,8 4 0,-8-3 0,8 4 0,-9 1 0,9-1 0,-8 0 0,3 0 0,1 6 0,-5-5 0,5 5 0,-6 0 0,0-4 0,0 3 0,1-4 0,0-1 0,-1 0 0,1 0 0,-1 0 0,1-4 0,0-1 0,-13-5 0,-27 0 0,-30 15 0,30-1 0,0 5 0,-9 15 0,6 3 0,-4 5 0,9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0:4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24575,'0'20'0,"0"-5"0,0 13 0,0-9 0,0 16 0,0-4 0,0 6 0,0 0 0,0 8 0,0-6 0,0 6 0,0-14 0,0-2 0,0-7 0,0-4 0,0 3 0,0-10 0,4 5 0,-2-6 0,7 1 0,-8-1 0,3 0 0,-4 0 0,0 0 0,0 0 0,0-9 0,0-8 0,0-10 0,0-5 0,0-1 0,0 6 0,0-5 0,0 5 0,0 0 0,0-5 0,0 10 0,0-4 0,0 1 0,0 3 0,0-4 0,0 6 0,0-6 0,0-1 0,0 0 0,0 2 0,0 5 0,0 0 0,0 0 0,0 0 0,0 0 0,0 1 0,0-1 0,0 0 0,0 0 0,0 0 0,0 0 0,0 0 0,0 1 0,0-1 0,0 0 0,0 1 0,0-1 0,0 1 0,0-1 0,0 1 0,5 3 0,0 2 0,5 4 0,0 0 0,0 0 0,0 0 0,1 0 0,-2 0 0,2 0 0,-1 0 0,0 0 0,0 0 0,1 0 0,-1 0 0,0 0 0,0 0 0,1 0 0,-1 5 0,0-4 0,0 8 0,0-8 0,0 4 0,-4-1 0,3-3 0,-8 4 0,3-5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0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24575,'10'0'0,"4"0"0,-3 0 0,4 0 0,-5 0 0,0 0 0,0 0 0,-1 0 0,1 0 0,0 0 0,0 0 0,0 0 0,0 0 0,0 0 0,0 0 0,0 0 0,0 0 0,-4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1:1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89 646 24575,'9'2'0,"-3"-3"0,-2-8 0,-4-1 0,0 0 0,0 0 0,0 1 0,0-1 0,0 0 0,0 1 0,0-1 0,0 0 0,0 1 0,0-1 0,-4 5 0,-2 1 0,-3 4 0,-1 0 0,0 0 0,0 0 0,0 0 0,0 0 0,0 0 0,5 4 0,1 2 0,-1 4 0,4 0 0,-3 0 0,4 0 0,0 0 0,0 1 0,-4-2 0,3 1 0,-4 0 0,5-1 0,0 1 0,0 0 0,0-1 0,0 1 0,0 0 0,4 0 0,2-5 0,4 4 0,-1-8 0,2 8 0,-2-3 0,1-1 0,0-1 0,-4 1 0,3-4 0,-3 4 0,4-5 0,0 0 0,-1 0 0,2 4 0,-1-3 0,5 4 0,2-5 0,6 5 0,0-4 0,-1 4 0,-5-5 0,5 0 0,-11 0 0,5 0 0,-6 0 0,0 0 0,0 0 0,0 0 0,-4-4 0,-2-2 0,-4-4 0,5 5 0,-4-5 0,3 5 0,1-6 0,-4 1 0,8-1 0,-8 1 0,4 0 0,-5-1 0,0 1 0,0-1 0,0 1 0,0 0 0,0-6 0,0 4 0,0-4 0,0 6 0,0-5 0,0 4 0,0-4 0,0 5 0,0 0 0,-5 0 0,0 5 0,-5 0 0,0 5 0,0 0 0,0 0 0,0 0 0,0 0 0,5 5 0,-4-4 0,8 8 0,-3-4 0,4 5 0,0 0 0,0 0 0,0 0 0,0 0 0,0 0 0,0 1 0,0-1 0,0-1 0,0 1 0,0 0 0,0-1 0,0 1 0,0 0 0,0 1 0,4-2 0,1-3 0,5 3 0,0-8 0,0 7 0,-1-6 0,1 6 0,0-7 0,0 3 0,0-4 0,0 0 0,6 0 0,1 0 0,12 0 0,-5 0 0,12 0 0,-12 0 0,12 0 0,-12 0 0,0 0 0,-9 0 0,-4 0 0,-1 0 0,0 0 0,0 0 0,0 0 0,0-4 0,0-2 0,1-4 0,-1-6 0,1 4 0,-1-4 0,6 0 0,-4-1 0,5-6 0,-1 0 0,-3-6 0,8 5 0,-2-12 0,0 5 0,4-6 0,-9-8 0,10 6 0,-10-6 0,10 7 0,-10-6 0,4 4 0,-6 2 0,-5 2 0,-2 17 0,-5-9 0,0 12 0,0 8 0,0 4 0,0 14 0,0 0 0,0 0 0,-5 6 0,4-4 0,-9 3 0,4-4 0,0-1 0,-3 0 0,3 6 0,-5-5 0,5 5 0,-3-6 0,3 1 0,0-1 0,-3 0 0,8 0 0,-8 0 0,8 0 0,-3 0 0,4 0 0,0 0 0,0 0 0,-5 1 0,4-1 0,-4 0 0,5 0 0,0 1 0,0-1 0,0 0 0,0 0 0,0 0 0,0 1 0,0-1 0,0 6 0,0-5 0,0 5 0,0-6 0,0 6 0,0 1 0,0 0 0,0 4 0,0 3 0,0 0 0,0 5 0,0-6 0,0-1 0,5-5 0,-4-1 0,8-6 0,-3 0 0,-1 1 0,5-1 0,-5-4 0,5 3 0,1-4 0,-1 6 0,0-1 0,0 0 0,1 0 0,4 1 0,-3-1 0,3 1 0,-4-1 0,-1-4 0,0-2 0,0-4 0,-5-4 0,-1-2 0,-4-4 0,0-1 0,0 1 0,0 4 0,0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1:2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24575,'-8'0'0,"5"0"0,-22 0 0,8 0 0,-6 0 0,0 0 0,0 0 0,-6 0 0,5 0 0,0 0 0,3 0 0,9 4 0,-9 3 0,9 3 0,1 1 0,1-1 0,5 0 0,-1 0 0,-3 1 0,3-1 0,-5 5 0,5-3 0,-4 4 0,4-1 0,0-3 0,-4 9 0,9-9 0,-9 4 0,9-6 0,-9 6 0,9-5 0,-9 5 0,9-6 0,-3 0 0,4 1 0,0-1 0,0 0 0,0 0 0,0 0 0,0 0 0,4 0 0,2 1 0,4-6 0,0 4 0,0-8 0,1 9 0,-1-9 0,6 8 0,-5-7 0,5 3 0,-6-1 0,0-3 0,1 4 0,-1-5 0,0 0 0,0 0 0,0 0 0,1 0 0,-1 0 0,0 0 0,0 0 0,0 0 0,1 0 0,-1 0 0,-4-5 0,3 0 0,-8-6 0,8-5 0,-8 5 0,9-5 0,-9 5 0,9-5 0,-9 5 0,4-5 0,-5 5 0,0 1 0,0 0 0,5-6 0,-4 4 0,4-4 0,-5 6 0,0-1 0,5 1 0,-4-1 0,8 1 0,-8 0 0,3 1 0,-4 8 0,0 8 0,0 4 0,0 16 0,0-8 0,0 10 0,0-7 0,0 7 0,0-4 0,0 4 0,0-7 0,0 1 0,0-6 0,0-1 0,5-6 0,-4 0 0,8 0 0,-8 1 0,8-6 0,-3 4 0,3-7 0,1 2 0,0-4 0,-1-4 0,2-7 0,-6-1 0,5-9 0,-3 3 0,3 1 0,2-4 0,-2 4 0,-3-6 0,2 5 0,-3-3 0,5 9 0,-5-9 0,3 9 0,-8-9 0,8 9 0,-3-4 0,4 0 0,1-1 0,0 0 0,0-5 0,0 11 0,0-11 0,-1 11 0,1-5 0,-5 5 0,3 1 0,-8-1 0,8 6 0,-4 0 0,4 5 0,-4 5 0,4 0 0,-8 5 0,4 1 0,0 4 0,-4 2 0,8 1 0,-7 3 0,2-4 0,1 0 0,-4 4 0,8-4 0,-7 0 0,3-1 0,-5 0 0,4-4 0,-3 3 0,4-4 0,-1-1 0,-2 0 0,2 0 0,-4 0 0,0 1 0,0-1 0,5 0 0,-4-1 0,3 1 0,0-5 0,-3-5 0,4-5 0,-5-10 0,0 3 0,0-9 0,0 9 0,0-16 0,0 9 0,0-10 0,0 6 0,0 1 0,0-1 0,0 5 0,0-3 0,0 9 0,0-3 0,0 4 0,0 2 0,4 3 0,-3 6 0,7 6 0,-6 4 0,2 0 0,1 0 0,-4 1 0,3-1 0,1 0 0,-4 0 0,8 1 0,-8-1 0,8 0 0,-8 0 0,8 0 0,-3 1 0,4-1 0,1 0 0,-1 6 0,1-4 0,5 4 0,-4 0 0,9-4 0,-9 4 0,10-5 0,-11 0 0,5-1 0,-6 1 0,0-6 0,1 0 0,-1-5 0,0 0 0,-5-4 0,-1-2 0,-4-4 0,5 0 0,-4 0 0,3 0 0,-4 5 0,0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1:2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24575,'-3'0'0,"1"0"0,-12 0 0,4 0 0,0 0 0,5 4 0,-4-3 0,3 8 0,-4-3 0,0 4 0,0-5 0,5 4 0,-4-8 0,3 4 0,-4-1 0,-1-3 0,1 8 0,0-8 0,4 8 0,-3-8 0,8 9 0,-9-9 0,9 8 0,-8-8 0,8 8 0,-4-4 0,5 5 0,0 0 0,0-1 0,0 1 0,0 0 0,0 0 0,0 0 0,0 0 0,5 1 0,0-1 0,6 0 0,4 1 0,-3-1 0,4-4 0,-1 4 0,-3-5 0,4 2 0,-6 2 0,6-8 0,-5 3 0,5 1 0,-6-4 0,0 4 0,1-1 0,-1-3 0,0 4 0,0-5 0,1 0 0,-1 0 0,0 0 0,0 0 0,0 0 0,1 0 0,-1 0 0,0 0 0,0 0 0,1 0 0,-1 0 0,0 0 0,0-5 0,0 0 0,1-6 0,-1 1 0,0-1 0,0 1 0,0 0 0,1-1 0,-1 1 0,0 0 0,0-1 0,-4 1 0,3 0 0,-8-1 0,8 1 0,-8-1 0,8 1 0,-8 0 0,3 1 0,-4-1 0,0 0 0,-4 5 0,-1 5 0,0 5 0,1 5 0,-1 0 0,4 1 0,-4-1 0,1 0 0,3 0 0,-9-4 0,9 3 0,-8-8 0,4 8 0,-1-4 0,2 5 0,-1-5 0,0-1 0,-1 0 0,-2-2 0,6 6 0,-2-3 0,4 5 0,0-1 0,0 0 0,4 1 0,2-5 0,4-1 0,0 1 0,0-4 0,0 8 0,6-3 0,1 0 0,5 4 0,1-9 0,-6 9 0,4-9 0,-9 4 0,4-5 0,-6 0 0,0 0 0,0 0 0,0 0 0,-4-5 0,-2 4 0,-4-3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9:3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3751 1794 24575,'-29'0'0,"-6"0"0,-27 0 0,5 0 0,-24 0 0,14 0 0,-25 0 0,17 0 0,-17 0 0,17 0-810,-17 0 810,-4 0 0,43 0 0,-2 0 0,-4 0 0,0 0 0,-30 0 0,38 0 0,1 0 0,-26 0 52,-10 0-52,4 0 0,-1 0 0,24 0 0,-20 0 0,21 0 0,-6 0 0,-8 0 606,8 0-606,-10 0 152,10 0-152,1 0 0,9-6 0,-1 4 0,9-4 0,1 1 0,7 3 0,1-3 0,-8-1 0,6 4 0,1-4 0,2 6 0,5 0 0,-6 0 0,6 0 0,-5 0 0,12 0 0,-12 0 0,11 0 0,-10 0 0,4 0 0,-7 0 0,1 0 0,0 0 0,-1 0 0,1 0 0,0 0 0,6 0 0,1 0 0,8 0 0,4 0 0,-3 0 0,9 0 0,-9 0 0,3-5 0,-4 4 0,-1-9 0,0 8 0,-6-8 0,5 3 0,-16-10 0,20 5 0,-11 1 0,19 1 0,-4 5 0,6-6 0,-1 1 0,1-1 0,-1-5 0,1 5 0,-2-11 0,1 5 0,-5-6 0,3 0 0,-3 1 0,4-1 0,1 0 0,-1 0 0,1 1 0,-1-1 0,6-6 0,1 4 0,-1-10 0,5 10 0,-5-11 0,6 6 0,0-1 0,0 1 0,0 8 0,0 4 0,0-3 0,0 9 0,5-4 0,1 6 0,9-1 0,-3 5 0,9-4 0,-4 9 0,0-9 0,5 4 0,-5-5 0,0 0 0,4-1 0,-4 1 0,6 0 0,-1 0 0,1-1 0,6 0 0,-5 1 0,12-7 0,-12 5 0,12-5 0,2-1 0,25-13 0,-5 2 0,13-2 0,-17 7 0,0 4 0,-8-6 0,7 1 0,-14 0 0,5 6 0,-6-4 0,7 6 0,-6-7 0,7 1 0,-1-1 0,1-2 0,2-6 0,-3 6 0,-6-5 0,-2 7 0,1 0 0,-1 0 0,0 0 0,-6 1 0,4 4 0,-10-1 0,10 7 0,-11-2 0,12-2 0,-5 4 0,6-4 0,-6 6 0,31-11 0,-25 8 0,27-3 0,-27 7 0,0 4 0,1 0 0,-1-4 0,0 10 0,0-5 0,0 6 0,8 0 0,-6 0 0,6 0 0,-8 0 0,0 0 0,0 0 0,1 0 0,-8 0 0,6 0 0,-12 0 0,12 6 0,-12-5 0,11 10 0,-10-4 0,10 5 0,-11-6 0,12 5 0,-5-4 0,-1 5 0,6 0 0,-12 0 0,12 0 0,-12-1 0,12 2 0,-12-2 0,5 1 0,-6-1 0,6 1 0,-5 5 0,5-5 0,-6 5 0,-1-6 0,1 6 0,6-4 0,-5 3 0,5 1 0,-6-5 0,0 10 0,-1-10 0,1 10 0,0-10 0,-6 10 0,5-5 0,-5 6 0,6 0 0,-6-1 0,0 1 0,-1-1 0,-3 1 0,3 0 0,-5-1 0,1 1 0,-1 0 0,0-1 0,6 7 0,-3 2 0,3 0 0,-4 4 0,-2-4 0,2 6 0,-1 0 0,1 1 0,-1-8 0,-6 6 0,4-12 0,-8 5 0,3 0 0,0-4 0,-4 4 0,4-7 0,-5 8 0,0-6 0,0 5 0,0 0 0,0-5 0,0 15 0,0-19 0,0 11 0,0-19 0,0 9 0,0-9 0,0 9 0,0-9 0,0 9 0,0-10 0,0 11 0,0-5 0,0 5 0,0 1 0,0 0 0,0-1 0,-5 1 0,4 0 0,-10-1 0,6-5 0,-2 5 0,-2-11 0,8 5 0,-8-6 0,7 0 0,-7 1 0,8-1 0,-8-4 0,3-2 0,-4-4 0,4 5 0,-3-4 0,3 3 0,-4-4 0,0 0 0,1 0 0,-1 0 0,-6-5 0,-3-20 0,-14-12 0,3-27 0,-14-12 0,26 33 0,-3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0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24575,'0'15'0,"0"4"0,0-7 0,0 9 0,0-9 0,0 3 0,0 1 0,0 0 0,0 1 0,0-2 0,0-5 0,0 0 0,0 1 0,0-1 0,0 0 0,0 0 0,0 6 0,4-4 0,-3 9 0,9-4 0,-9 6 0,9-6 0,-9 4 0,3-9 0,1 3 0,-4-4 0,8-6 0,-4 0 0,4-5 0,1-5 0,0-6 0,0 0 0,1-5 0,0 0 0,-1-1 0,1-1 0,0-3 0,0 4 0,1-6 0,-1 0 0,0 0 0,1 1 0,-1-1 0,0 0 0,-4 0 0,2 6 0,-8-4 0,8 9 0,-8-4 0,9 6 0,-9-6 0,3 4 0,1-4 0,-4 6 0,7 5 0,-7 5 0,3 17 0,-4-4 0,0 22 0,0-17 0,0 11 0,0-6 0,0 6 0,0-5 0,0 5 0,0-6 0,0 6 0,0-10 0,0 9 0,0-11 0,0 5 0,0-5 0,5-1 0,-4-6 0,3 1 0,1-1 0,-4 0 0,8-4 0,-4-2 0,0-12 0,4 1 0,-8-8 0,9-1 0,-9 4 0,4-9 0,0 9 0,1-9 0,0 9 0,3-4 0,-8 0 0,8 5 0,-3-5 0,0 0 0,3 4 0,-8-4 0,9 0 0,-9 4 0,4-4 0,-1 6 0,-2 0 0,2-1 0,-4 1 0,0 0 0,0 0 0,0-1 0,0 1 0,0 0 0,0 9 0,0 7 0,0 5 0,0 3 0,0-3 0,0-1 0,0 0 0,0 0 0,0 1 0,0-1 0,0 0 0,0 0 0,0 1 0,0 4 0,0-3 0,0 9 0,0-9 0,0 3 0,0-4 0,0-1 0,0 0 0,0 0 0,0 1 0,0-1 0,0 0 0,0-9 0,0-7 0,0-5 0,0-3 0,5 8 0,-4-3 0,8 3 0,-4-4 0,5 0 0,0 0 0,-4-1 0,3 1 0,-4 0 0,1 0 0,3-1 0,-3 1 0,4-1 0,0 1 0,-4 0 0,3 4 0,-3-3 0,-1 3 0,4-5 0,-7 1 0,2 9 0,-4 2 0,0 14 0,0-3 0,0 9 0,0-4 0,0 6 0,0-6 0,0 4 0,0-9 0,0 9 0,0-9 0,0 9 0,0-9 0,0 3 0,0 1 0,5-4 0,0 4 0,6-6 0,-1 0 0,0 0 0,0-4 0,0 3 0,1-8 0,-1 4 0,0-5 0,0 0 0,0 0 0,1-9 0,-6-4 0,5-9 0,-9-1 0,4 6 0,0-4 0,-4 9 0,4-4 0,-5 6 0,0-1 0,0 1 0,0 0 0,-4 0 0,-7-1 0,-7 0 0,6 5 0,1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9:5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24575,'-5'11'0,"1"21"0,4 25 0,0 26 0,0-30 0,0 24 0,0-17 0,0 16 0,0-2 0,0-3 0,0-7 0,0-7 0,0 3 0,0-20 0,0 4 0,0-7 0,0 1 0,0-1 0,0 7 0,0-4 0,0-2 0,0-3 0,5-10 0,-4-2 0,4-7 0,-5-1 0,0-13 0,0-10 0,0-1 0,0-7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39:5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48 24575,'10'0'0,"-1"0"0,2 0 0,-1 0 0,0 0 0,0 0 0,0 0 0,0 0 0,1 5 0,-2 0 0,1 5 0,-4 0 0,3 0 0,-8 1 0,8-6 0,-8 4 0,4-3 0,-1 4 0,-2 0 0,2 1 0,-4-1 0,0 0 0,0 0 0,0 6 0,0-4 0,0 3 0,0 1 0,0-4 0,0 4 0,0-1 0,0-3 0,0 4 0,0-6 0,0 0 0,0 0 0,0 6 0,0-4 0,0 3 0,0-4 0,5-1 0,-4 0 0,3 6 0,-4-4 0,0 3 0,0-5 0,0 1 0,0-1 0,0 0 0,0 0 0,0 1 0,0-1 0,0 0 0,-4-4 0,-2-2 0,-10-4 0,4 5 0,-4-4 0,6 3 0,0-4 0,0 0 0,-1 0 0,1 0 0,-1 0 0,1 0 0,0 0 0,0 0 0,0 0 0,-1 0 0,1 0 0,0 0 0,0 0 0,-1 0 0,1 0 0,-1 0 0,1 0 0,0 0 0,0 0 0,0 0 0,-1 0 0,-4-5 0,3 4 0,-4-9 0,6 4 0,-6-4 0,4 4 0,-4-4 0,6 4 0,0-4 0,-1-1 0,1 1 0,-6-6 0,4 4 0,-4-9 0,5 9 0,-5-9 0,4 3 0,-5-4 0,6 4 0,5-3 0,-4 4 0,4-6 0,-1 6 0,-3-5 0,9 5 0,-4-6 0,5 0 0,0 6 0,0-4 0,0 9 0,0-9 0,0 9 0,0-4 0,0 5 0,0 1 0,0 0 0,0 0 0,4 4 0,2 2 0,4-1 0,0 4 0,6-4 0,-4 5 0,3-4 0,1 3 0,-5-4 0,5 5 0,0 0 0,-4 0 0,3 0 0,-4 0 0,-1 0 0,0 0 0,0 0 0,0 0 0,1 0 0,4 0 0,-3 0 0,4 0 0,-6 0 0,6 0 0,-5 0 0,5 0 0,-6 5 0,0-4 0,1 8 0,-1-8 0,-5 8 0,4-8 0,-8 3 0,3-4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3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125 364 24575,'0'-20'0,"10"4"0,-3-5 0,9 8 0,-5-8 0,0 9 0,-1-4 0,1 6 0,-1 4 0,-4-3 0,-2 4 0,-4-5 0,0 0 0,0 0 0,0-1 0,0 1 0,0 0 0,0 0 0,0 0 0,0 0 0,0 0 0,0 1 0,0-2 0,-5 6 0,0-5 0,-5 5 0,-1-5 0,1 0 0,0 4 0,-1-3 0,-5 2 0,5-3 0,-5 4 0,5 1 0,1 0 0,-6 4 0,5-3 0,-5 4 0,6 0 0,0 0 0,4 4 0,-3 1 0,8 5 0,-8 1 0,8-1 0,-4 0 0,5 0 0,0-1 0,0 1 0,0 0 0,0 0 0,0 0 0,0 0 0,4 0 0,2 0 0,0 0 0,3 0 0,-3 1 0,-1-1 0,4 0 0,-3 0 0,4 0 0,-4 1 0,3-6 0,-8 4 0,8-3 0,-3 4 0,-1 1 0,4-6 0,-3 4 0,4 2 0,1 0 0,3 8 0,-3-8 0,4 4 0,-5-10 0,-1 4 0,2-8 0,-2 7 0,1-7 0,0 3 0,0 1 0,0-4 0,0 3 0,1-4 0,-2 4 0,2-3 0,-1 4 0,0-5 0,0 0 0,0 0 0,0 0 0,0 0 0,1 0 0,-2 0 0,-3 0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0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24575,'-10'0'0,"0"0"0,0 0 0,0 0 0,0 0 0,0 0 0,0 0 0,4 5 0,-3-4 0,4 3 0,-1 1 0,-3-4 0,3 3 0,-4-4 0,1 0 0,-1 0 0,0 0 0,5 5 0,1 0 0,4 5 0,0-1 0,0 1 0,0 0 0,0 0 0,0 0 0,0 1 0,0-1 0,0 0 0,0 0 0,0 0 0,0 1 0,4-1 0,2 0 0,0 0 0,3 1 0,-8-1 0,8 0 0,-3 0 0,-1 0 0,4 1 0,-8-1 0,8 0 0,-7 0 0,6-4 0,-2-2 0,3-4 0,0 0 0,1-4 0,-4-2 0,3-10 0,-3 4 0,0-4 0,3 6 0,-3 0 0,5-6 0,-6 4 0,5-4 0,-4 10 0,-1-3 0,4 3 0,-7-4 0,2 0 0,1-1 0,-4 1 0,3 0 0,-4 0 0,5 0 0,-4 0 0,3 13 0,-4-1 0,0 17 0,0-2 0,0 6 0,0 0 0,0-6 0,0-2 0,0 1 0,0-4 0,0 4 0,0-6 0,0 0 0,0 0 0,0 1 0,0-1 0,0 0 0,0 0 0,4-4 0,2-2 0,4-4 0,-1 0 0,1 0 0,0 0 0,-1 0 0,1-5 0,-5-1 0,5-4 0,-5 0 0,6-6 0,-1 4 0,1-4 0,-1 6 0,1-6 0,-1 4 0,-4-4 0,4 6 0,-5-1 0,5 1 0,-4 0 0,3-1 0,-8 1 0,8 4 0,-7-3 0,7 3 0,-8-4 0,3 0 0,-4 0 0,0 13 0,0-1 0,0 17 0,0-7 0,0 9 0,0-9 0,0 3 0,0 1 0,0-4 0,0 4 0,0-6 0,0 0 0,0 0 0,0 0 0,0 1 0,0-2 0,5-3 0,-4 3 0,8-8 0,-4 3 0,5-4 0,-1 0 0,1 0 0,0 0 0,0 0 0,-1-4 0,-3-2 0,3-4 0,-4 0 0,1 0 0,3-1 0,-3 1 0,-1 0 0,4-1 0,-3 1 0,0-1 0,3 1 0,-8 0 0,8 4 0,-3-3 0,0 3 0,3 0 0,-8-3 0,8 8 0,-8-9 0,3 13 0,-4-2 0,0 9 0,0 0 0,0 6 0,0 1 0,0 0 0,0 5 0,0-5 0,0 0 0,0 4 0,0-9 0,0 9 0,0-9 0,0 3 0,0-5 0,0 1 0,0-1 0,0 0 0,4-5 0,2-1 0,4-4 0,0 0 0,0 0 0,0 0 0,0 0 0,-5-4 0,4-2 0,-3-4 0,-1-1 0,5 1 0,-9 0 0,8-1 0,-4 6 0,1-5 0,-1 5 0,-1-6 0,-3 1 0,4-6 0,-5 4 0,0-4 0,4 6 0,-3 0 0,3 0 0,-8 5 0,3 5 0,-3 6 0,4 4 0,0 0 0,0 0 0,0 1 0,0-1 0,0 0 0,0 0 0,0 0 0,4-5 0,7 5 0,1-9 0,9 4 0,-9-5 0,9 0 0,-9 0 0,3 0 0,-4 0 0,-1 0 0,0 0 0,0 0 0,0 0 0,-4-4 0,-1-2 0,-1-4 0,-3-1 0,4 1 0,-5 0 0,0-1 0,0 1 0,0-1 0,4 1 0,-2 0 0,2 0 0,-4-1 0,0 1 0,0 9 0,0 7 0,0 10 0,0 0 0,0 0 0,0 0 0,0-5 0,0 5 0,0 0 0,0-5 0,0 5 0,0-6 0,0 0 0,0 1 0,0-1 0,0 0 0,0 0 0,0 1 0,0-1 0,0 0 0,5 0 0,-4 0 0,3 1 0,1-6 0,0 0 0,1-10 0,-2 0 0,-4-11 0,0 4 0,0-9 0,5 4 0,-4-1 0,4-3 0,0 9 0,-4-4 0,8 0 0,-3 5 0,5-5 0,-1 5 0,0 1 0,1 0 0,4-1 0,2 0 0,0 0 0,5 5 0,-11-4 0,5 9 0,-6-8 0,0 8 0,0-4 0,-4 1 0,-2-1 0,-4-5 0,0 4 0,0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0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24575,'15'4'0,"10"3"0,-6 9 0,10-3 0,-6 9 0,-1-10 0,-4 4 0,3-5 0,-10-1 0,5 1 0,-6-5 0,-4-2 0,-1-4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0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24575,'-10'0'0,"1"0"0,-2 0 0,1 0 0,0 0 0,-1 4 0,1 2 0,0 4 0,4 0 0,-3 1 0,7-1 0,-2 0 0,-1-5 0,4 4 0,-4-3 0,5 4 0,-4 0 0,3 0 0,-3 0 0,4-1 0,0 1 0,0-1 0,0 1 0,0 0 0,0 0 0,0 0 0,0 0 0,0-1 0,0 1 0,4-4 0,2 3 0,4-8 0,0 8 0,1-8 0,-1 8 0,0-8 0,0 4 0,0-5 0,1 0 0,-1 0 0,0 0 0,-1 0 0,1-5 0,0 4 0,-5-8 0,4 4 0,-3-1 0,-1-3 0,4 3 0,-7-4 0,7 4 0,-8-3 0,3 3 0,1-4 0,-4-1 0,4 1 0,-5 1 0,0-1 0,0 0 0,0 0 0,0 1 0,0-1 0,0 0 0,-5 5 0,4 5 0,-3 6 0,4 3 0,0 2 0,5-1 0,0 0 0,6 6 0,-1-5 0,1 5 0,5 0 0,-5-4 0,5 3 0,-6-5 0,6 1 0,-4 0 0,3-1 0,-4-4 0,-1 3 0,0-8 0,0 8 0,6-3 0,-4 5 0,3-5 0,-4 3 0,-1-8 0,0 4 0,0-5 0,0 0 0,0 0 0,0 0 0,-1 0 0,-4-5 0,4-1 0,-8-4 0,4 0 0,-1-1 0,-3 1 0,4-1 0,-1 1 0,-3 0 0,4 0 0,-5 0 0,-11-1 0,9 5 0,-8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3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1742 802 24575,'-15'0'0,"4"0"0,-5 0 0,5 0 0,-45 22 0,-30 17 0,15-5 0,15-7 0,-16 8 0,-15 6 0,34-12 0,47-23 0,0 8 0,2-8 0,-1 4 0,4 0 0,-8 0 0,7 0 0,-7 1 0,3 4 0,-5 2 0,-6 16 0,5-8 0,-5 14 0,0-15 0,-2 12 0,1-5 0,-5-1 0,10 6 0,-9-12 0,9 0 0,-3-9 0,6-4 0,-1-1 0,6 0 0,-5 0 0,5-4 0,-1 3 0,-2-8 0,2 4 0,-4-1 0,1-3 0,-1 3 0,-1 1 0,1-4 0,0 4 0,0-1 0,-6-3 0,4 4 0,-4-1 0,6-3 0,-6 4 0,4-5 0,-4 0 0,6 5 0,-1-4 0,1 3 0,0-4 0,-1 0 0,1 0 0,-1 0 0,1 0 0,0 0 0,0 0 0,0 0 0,-1 0 0,1 0 0,-1 0 0,1 0 0,0 0 0,-6-5 0,4 4 0,-4-9 0,0 4 0,5-5 0,-5 1 0,5-1 0,-4 0 0,3 1 0,-4-1 0,0-5 0,-1 4 0,-6-5 0,5 1 0,-3 3 0,3-3 0,0-1 0,2 5 0,5-4 0,1 10 0,0-3 0,-1 8 0,5-8 0,-3 8 0,4-8 0,-5 3 0,0-4 0,-1 0 0,-5-1 0,5 0 0,-11 0 0,6-4 0,-1 3 0,2 1 0,9 2 0,-3 4 0,8-6 0,-8 1 0,7-1 0,-7-4 0,7-3 0,-8-4 0,4-1 0,-1 0 0,-3 0 0,9 0 0,-4 1 0,-1-8 0,5 6 0,-5-5 0,6-1 0,0 6 0,0-12 0,0 6 0,0-8 0,0-7 0,0 6 0,0-6 0,0 14 0,0 2 0,0 6 0,5 1 0,1 4 0,5 2 0,-1 6 0,0 0 0,6-1 0,-4 0 0,9 0 0,-4 0 0,6 0 0,-1-6 0,1-1 0,-1-5 0,8 0 0,0-1 0,9-8 0,25-14 0,-19 9 0,25-9 0,-30 27 0,4-6 0,4 11 0,-15 2 0,6 6 0,-22 6 0,4 0 0,-9 0 0,4 0 0,-6 0 0,-1 0 0,1 0 0,0 0 0,0 0 0,6-5 0,1-1 0,6-1 0,-1-3 0,8 3 0,-6 1 0,11-6 0,-10 11 0,10-10 0,-11 10 0,6-5 0,-8 6 0,1 0 0,-1 0 0,1 0 0,-6 0 0,4 0 0,-9 0 0,4 0 0,-6 0 0,6 0 0,-5 0 0,5 0 0,-6 0 0,0 0 0,6 0 0,-4 0 0,4 4 0,-1-2 0,-3 7 0,9-3 0,-9 4 0,14 1 0,-14 0 0,14 0 0,-14-1 0,3 1 0,-4-1 0,-1 0 0,0 1 0,-4-1 0,3 6 0,-7-5 0,7 5 0,-8-6 0,4 6 0,-5-5 0,4 5 0,-2-6 0,2 1 0,1 4 0,-4-3 0,4 4 0,-5-6 0,5 6 0,-3-5 0,3 5 0,-1-6 0,-3 1 0,4 4 0,-5-3 0,0 4 0,4-6 0,-2 0 0,2 0 0,-4 0 0,0 1 0,0-1 0,0 0 0,0 0 0,5-5 0,-4 5 0,3-5 0,-4 5 0,0 0 0,0 0 0,0 0 0,0 0 0,0 0 0,5 0 0,-4 1 0,3-2 0,-4 1 0,0 1 0,0-2 0,0 1 0,0 0 0,0 1 0,0-1 0,0 0 0,0 0 0,0 6 0,0-5 0,0 11 0,0-11 0,0 10 0,0-9 0,0 8 0,0-8 0,0 2 0,-5-3 0,4-1 0,-8 0 0,3 0 0,-4 0 0,0-4 0,0-2 0,0-4 0,0 0 0,-6 0 0,-15 0 0,-9 0 0,-23 0 0,14 11 0,13-8 0,19 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3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24575,'0'25'0,"0"7"0,0-1 0,0 13 0,0-5 0,0 22 0,0-20 0,0 20 0,0-14 0,0-7 0,0 3 0,0-19 0,0 5 0,0-7 0,0 0 0,0-5 0,0-2 0,0-5 0,-4-4 0,3-2 0,-4-4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3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24575,'10'0'0,"-1"0"0,1 0 0,0 0 0,-1 0 0,1 0 0,1 0 0,-1 0 0,0 0 0,0 0 0,1 0 0,-1 0 0,0 0 0,0 0 0,1 0 0,-1 0 0,0 0 0,0 0 0,0 0 0,-5 5 0,-1 0 0,-4 5 0,5 0 0,-4 1 0,3-1 0,-4 0 0,0 0 0,0 1 0,0-1 0,0 0 0,0 0 0,0 1 0,0-1 0,0 0 0,0 0 0,0 0 0,0 1 0,0-1 0,0 0 0,0 0 0,0 1 0,0-1 0,0 0 0,-4 0 0,3 0 0,-4 0 0,5 0 0,-4-5 0,3 5 0,-8-5 0,4 5 0,-5-1 0,0-3 0,0 3 0,0-8 0,-1 3 0,1-4 0,-1 0 0,1 0 0,0 0 0,0 0 0,-1 0 0,2 0 0,-1 0 0,4 0 0,2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24575,'10'14'0,"0"0"0,-5-4 0,5 6 0,-9-4 0,9 4 0,-5-6 0,1 0 0,3 0 0,-3 0 0,4 6 0,1-4 0,-1 3 0,1 1 0,-1-4 0,-3 3 0,2-4 0,-4-1 0,6 0 0,-6 0 0,4 1 0,-7-1 0,2 0 0,1 0 0,-4 0 0,3 1 0,-4-1 0,5 0 0,-4 0 0,4 1 0,-5-1 0,0 0 0,0 0 0,0 1 0,0-1 0,0 0 0,0 0 0,-5-4 0,0 2 0,-5-6 0,-1 2 0,1-4 0,-6 0 0,4 0 0,-4 0 0,6 5 0,-1-4 0,1 8 0,0-8 0,0 3 0,0-4 0,-1 0 0,1 0 0,-1 0 0,1 0 0,0 0 0,0 0 0,0 0 0,0-4 0,5 3 0,1-3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3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24575,'10'0'0,"-1"0"0,7 0 0,1 0 0,5 0 0,-5 0 0,-2 0 0,-5 0 0,0 0 0,0 0 0,0 0 0,0 0 0,0 0 0,-1 0 0,1 0 0,-1 0 0,-3 0 0,-2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3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24575,'0'9'0,"0"0"0,0 1 0,4-5 0,-3 4 0,8-8 0,-4 3 0,1 1 0,3-4 0,-8 8 0,8-8 0,-8 8 0,8-8 0,-8 8 0,8-8 0,-3 3 0,3-4 0,1 0 0,0 5 0,-1-4 0,1 4 0,0-5 0,-1 0 0,1 0 0,-1 0 0,0-5 0,-3 0 0,2-5 0,-6-1 0,2 1 0,1 4 0,-4-3 0,8-3 0,-7 1 0,3-5 0,-5 5 0,4 1 0,-3 0 0,4-1 0,-5 1 0,0 0 0,0-1 0,0 1 0,0 0 0,0 8 0,0 8 0,0 5 0,0 4 0,0-5 0,0 0 0,0 0 0,0 6 0,0-5 0,0 5 0,0 0 0,0-5 0,0 5 0,0-6 0,0 1 0,0-1 0,0 0 0,0 0 0,0 1 0,0-1 0,0 0 0,0 0 0,0 0 0,0 0 0,0 0 0,0 0 0,0 0 0,0 0 0,0 0 0,-4 0 0,2 0 0,-6-4 0,6 3 0,-7-4 0,8 5 0,-8-4 0,8 3 0,-9-4 0,5 5 0,-5 1 0,0-2 0,0 1 0,0-5 0,0 4 0,-1-8 0,1 4 0,-1-1 0,1-2 0,0 2 0,0-4 0,5-4 0,1-2 0,-2-23 0,4 18 0,-4-13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1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2076 2101 24575,'-15'0'0,"4"0"0,-17 0 0,9 0 0,-10 0 0,11 0 0,-10 0 0,9 0 0,-10 0 0,6 0 0,1 0 0,-1 0 0,0 0 0,-14 0 0,11 0 0,-11 0 0,8 0 0,5 0 0,-6 0 0,8 0 0,4 0 0,-3 0 0,9 0 0,-9 0 0,9 0 0,-9 0 0,9 0 0,-10-5 0,5 4 0,0-4 0,-5 5 0,5 0 0,-6 0 0,-6 0 0,5 0 0,-12-6 0,12 5 0,-12-4 0,12-1 0,-6 0 0,1 0 0,5-4 0,-6 8 0,1-8 0,5 8 0,-6-9 0,1 10 0,5-9 0,-12 3 0,12 1 0,-6-5 0,8 5 0,-8-6 0,6 0 0,-5 0 0,6 6 0,0-4 0,0 3 0,0-4 0,1-1 0,4 1 0,-3 5 0,4-4 0,-6-1 0,-6-2 0,4-4 0,-4 0 0,6 4 0,1-8 0,-8 2 0,6-4 0,-5-1 0,-11-4 0,13 3 0,-12-3 0,21 5 0,-3 0 0,8 0 0,-8 6 0,7-11 0,-2 8 0,-2-16 0,5 12 0,-5-5 0,6 0 0,1 4 0,-1-4 0,0 6 0,6 6 0,-4-5 0,9 11 0,-5-5 0,6 5 0,0-4 0,0-3 0,0-11 0,0-2 0,0-14 0,0 6 0,0-6 0,0 8 0,0 0 0,0 6 0,0-5 0,0 17 0,0-9 0,0 17 0,0-5 0,0 6 0,0-1 0,0 1 0,6-6 0,0-1 0,5-5 0,0-1 0,0 6 0,0-5 0,0 10 0,0-9 0,5 4 0,-4-6 0,4 6 0,-5 1 0,0 0 0,-1 4 0,-4-4 0,3 6 0,-3-6 0,5-1 0,0-6 0,0 6 0,0-4 0,0 9 0,-1-4 0,0 6 0,1-6 0,-1 4 0,1-4 0,-1 6 0,1-1 0,3-3 0,3-3 0,5 0 0,-5-5 0,5 4 0,-5-4 0,6-1 0,6-1 0,-4-5 0,11 2 0,-11 3 0,4 1 0,-11 11 0,3 1 0,-10 6 0,11 5 0,-11 0 0,5 0 0,-6 0 0,6 0 0,-4 0 0,3 0 0,1 0 0,1 0 0,6 0 0,-1 0 0,7 0 0,2 0 0,6 0 0,1 0 0,-1 0 0,0 6 0,0 0 0,0 7 0,-6-1 0,5 0 0,-12-1 0,5 1 0,4 5 0,-8-5 0,7 5 0,-9-1 0,0-4 0,-1 10 0,7-4 0,-3 12 0,3-5 0,1 5 0,-11-7 0,9 1 0,-15-2 0,8-4 0,-9-3 0,4 2 0,-5-6 0,-1 5 0,1-6 0,-1 0 0,0 6 0,1-4 0,-1 3 0,1 1 0,0-4 0,-1 4 0,1-1 0,-1-3 0,1 4 0,0-1 0,-1-3 0,1 9 0,10 6 0,-7-2 0,7 8 0,-4-10 0,-5-1 0,4 1 0,-4 0 0,-1-1 0,0 1 0,1 0 0,-1-1 0,0-5 0,0 4 0,-5-3 0,4 4 0,-4 1 0,0-1 0,4 1 0,-8-6 0,8 4 0,-9-3 0,9-1 0,-9 4 0,3-9 0,1 9 0,-3-10 0,3 5 0,0 0 0,-4-5 0,4 11 0,-5-11 0,5 10 0,-4-4 0,4-1 0,-5-1 0,0-5 0,0 1 0,0 4 0,0 2 0,0 6 0,0 0 0,0-6 0,0 4 0,0-4 0,0 0 0,0 5 0,0-11 0,0 5 0,0 0 0,0-5 0,0 5 0,0 0 0,0 1 0,0 5 0,-4-4 0,-3 3 0,-4-4 0,0 6 0,0-6 0,5 4 0,-4-4 0,3 12 0,-5-5 0,1 6 0,-1-1 0,0-5 0,0 5 0,1-6 0,0-6 0,0-1 0,0-6 0,6 0 0,-5 0 0,5 0 0,-5-4 0,-1-1 0,2-5 0,-1 0 0,1 0 0,-1 0 0,-6 0 0,4-10 0,-11-10 0,15 6 0,-3-2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3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24575,'0'10'0,"0"0"0,0 5 0,0-3 0,0 9 0,0-4 0,0 6 0,0 6 0,0 2 0,0 6 0,0 0 0,0 0 0,0 1 0,0-1 0,0-7 0,0 6 0,0-12 0,0 0 0,0-3 0,0-4 0,0 0 0,0-1 0,0-6 0,0 1 0,0-1 0,0 6 0,0-5 0,0 10 0,0-3 0,0 4 0,0 1 0,0-1 0,0-4 0,0-3 0,0-5 0,0 1 0,0-1 0,-9-4 0,7-2 0,-7-4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1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24575,'0'14'0,"0"0"0,0 2 0,0-5 0,0 11 0,0-5 0,0 12 0,0 1 0,0 1 0,0 5 0,0-6 0,0 1 0,-6 5 0,5-6 0,-5 1 0,6 5 0,-5-12 0,4 11 0,-10-4 0,10 0 0,-10 4 0,9-10 0,-9 4 0,10-7 0,-4-4 0,5-3 0,0-4 0,-5-6 0,8 0 0,4-10 0,4 3 0,10-8 0,3 9 0,0-9 0,5 8 0,0-3 0,-4 5 0,4 0 0,-7 0 0,1 0 0,0 0 0,-1 0 0,1 0 0,-1 0 0,-4 0 0,3 0 0,-10 0 0,5 0 0,-6 0 0,1 0 0,-1 0 0,-1 0 0,1 0 0,-5 0 0,-1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1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24575,'0'15'0,"0"-1"0,0 1 0,0-3 0,0 4 0,0-6 0,0 0 0,0 0 0,0 1 0,0-1 0,0 0 0,0 6 0,5-5 0,-4 5 0,4-6 0,-1-4 0,-3 3 0,8-8 0,-8 8 0,8-3 0,-3 4 0,-1 0 0,4-5 0,-8 4 0,8-8 0,-8 8 0,8-8 0,-4 4 0,5-5 0,0 0 0,-1 0 0,1 0 0,-1 0 0,1-9 0,-5 2 0,4-7 0,-8 3 0,8 1 0,-8 0 0,8 4 0,-3-3 0,0 3 0,3-5 0,-8 1 0,8 0 0,-3-1 0,-1 1 0,5-1 0,-9 1 0,8 0 0,-4-1 0,1 1 0,3 0 0,-8-1 0,8 1 0,-8 0 0,9 4 0,-9-3 0,3 12 0,-4-2 0,0 9 0,0 0 0,-5 6 0,4-5 0,-4 11 0,5-11 0,0 5 0,0-6 0,0 1 0,0 4 0,0-3 0,0 4 0,0-6 0,0 6 0,0-5 0,0 5 0,0-6 0,0 0 0,0 1 0,0-1 0,0 0 0,0 0 0,0 0 0,0 1 0,0-1 0,0 0 0,0 6 0,0-4 0,0 3 0,0-5 0,0 1 0,0-1 0,0 0 0,0 0 0,0 0 0,0 1 0,0-1 0,0 0 0,0 0 0,0 0 0,0 1 0,0-1 0,0 0 0,0 0 0,0 0 0,0 1 0,0-1 0,0 0 0,0 0 0,-5-5 0,0-1 0,-5-4 0,0 0 0,0 0 0,0 0 0,0 0 0,0 0 0,0 0 0,0 0 0,0 0 0,0 0 0,0 0 0,0 0 0,1 0 0,-1 0 0,0 0 0,0 0 0,1 0 0,-1-4 0,5-2 0,-4 1 0,8-4 0,-8 3 0,7-4 0,-2 1 0,4-1 0,0 1 0,0-1 0,0 0 0,0 0 0,5 5 0,0-4 0,6 8 0,-1-4 0,0 1 0,0 3 0,0-3 0,0 4 0,0-5 0,0 4 0,0-8 0,0 3 0,0 0 0,0-3 0,0 8 0,-5-8 0,0 8 0,-5-4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2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24575,'-5'10'0,"-4"-1"0,4 2 0,-1-1 0,-3-4 0,3 3 0,0-4 0,-3 5 0,4 1 0,-5-6 0,4 4 0,-3-8 0,4 8 0,-5-8 0,0 7 0,4-2 0,-2-1 0,6 3 0,-2-3 0,4 5 0,0-1 0,0 1 0,0-1 0,0 1 0,0 0 0,0 0 0,0 0 0,0 0 0,4-4 0,-2 2 0,6-2 0,-2 4 0,3-5 0,-3 4 0,2-8 0,-6 8 0,7-8 0,-4 8 0,5-3 0,1 0 0,-1 3 0,0-4 0,0 1 0,-1-2 0,1-4 0,-1 0 0,1 0 0,-1 0 0,1 0 0,-1 0 0,1-4 0,-1-2 0,1-4 0,0 0 0,-4 0 0,2 0 0,-2 4 0,0-3 0,3 3 0,-4-4 0,1-1 0,3 1 0,-3 0 0,4 4 0,-4-3 0,3 8 0,-3-9 0,4 5 0,0-5 0,-5-1 0,4 6 0,-8-4 0,8 3 0,-3-4 0,4 4 0,0-3 0,0 4 0,0-1 0,0-3 0,-5 4 0,4-1 0,-8-2 0,4 2 0,-5-4 0,0 1 0,0-1 0,0 0 0,-5 4 0,0-3 0,-6 8 0,1-8 0,0 8 0,0-3 0,0 4 0,1 0 0,-1 0 0,0 0 0,1 4 0,4 1 0,1 4 0,4 1 0,0 0 0,0 1 0,0-1 0,0 0 0,0 0 0,0 0 0,0 1 0,0-1 0,0 0 0,0 0 0,0 0 0,0 1 0,0-1 0,0 0 0,0 0 0,0 0 0,0 1 0,0-1 0,0 0 0,0 0 0,0 0 0,0 0 0,0 0 0,0-1 0,4 1 0,-3 0 0,8-4 0,-3 3 0,4-8 0,0 8 0,0-8 0,0 4 0,0-5 0,-1 0 0,1 0 0,0 0 0,0 0 0,0 0 0,0 0 0,-1 0 0,1-5 0,-4-1 0,3-4 0,-3 0 0,4-1 0,-5 1 0,4 5 0,-3-5 0,-1 5 0,4-5 0,-8-1 0,3 1 0,-4 0 0,5 4 0,-4-3 0,4 3 0,-5-4 0,4 4 0,-3-3 0,4 3 0,-1-4 0,-3 0 0,3 1 0,-4-1 0,0 0 0,0 1 0,0 7 0,0 8 0,0 5 0,0 4 0,0 1 0,0-5 0,0 5 0,0-6 0,0 6 0,0-5 0,0 5 0,0 0 0,0-5 0,0 11 0,0-11 0,0 5 0,0 0 0,0-5 0,0 5 0,0-6 0,0 1 0,0-1 0,0 0 0,0 0 0,0 6 0,5-4 0,1 3 0,4-4 0,0-1 0,0 0 0,0 0 0,1 0 0,-1 1 0,0-6 0,0 4 0,0-3 0,1 0 0,-1 3 0,0-8 0,-4 8 0,3-8 0,-4 4 0,5-5 0,0 0 0,0 0 0,-1 0 0,1-5 0,-5-5 0,4-1 0,-8-4 0,3-1 0,1 4 0,-4-9 0,8 9 0,-8-4 0,4 0 0,-1 5 0,-2-5 0,2 5 0,-4 1 0,5 0 0,-4-1 0,3 1 0,-4 0 0,0 0 0,0-1 0,0 2 0,0-1 0,0 0 0,0 0 0,0 1 0,0 7 0,0 8 0,0 11 0,0 4 0,0-3 0,0 3 0,0-10 0,0 11 0,0-11 0,0 5 0,0 0 0,0-5 0,0 5 0,0-6 0,0 6 0,0-5 0,0 5 0,5-6 0,0 1 0,6-1 0,-1 0 0,0 0 0,0-4 0,0-1 0,0-5 0,0 0 0,-5-5 0,4-6 0,-7 0 0,3-5 0,-1 5 0,-3 1 0,8 0 0,-7-1 0,2 1 0,1 0 0,-4-1 0,3 1 0,-4-1 0,5 1 0,-4 0 0,4-1 0,-5 1 0,0-1 0,0 1 0,0 0 0,0-1 0,0 1 0,0 0 0,0-1 0,0 2 0,0-1 0,4 4 0,1 2 0,0 9 0,4 0 0,-8 5 0,3 1 0,-4-1 0,5 0 0,-4 6 0,8-5 0,-8 5 0,4-6 0,-1 1 0,-3-1 0,4 0 0,-5 0 0,4 0 0,-2 1 0,2-1 0,-4 0 0,5 0 0,-4 0 0,8 0 0,-8-9 0,3-2 0,-4-9 0,0-6 0,0 5 0,0-11 0,0 10 0,0-4 0,0 6 0,0 0 0,0-1 0,0 1 0,0 0 0,4 5 0,2 1 0,4 4 0,0 0 0,0 0 0,0 0 0,0 0 0,0 0 0,0 0 0,0 0 0,-5 4 0,4 2 0,-8 4 0,8 0 0,-8 0 0,4 0 0,-5 1 0,4-1 0,-2 0 0,2 0 0,-4 0 0,0-9 0,0-7 0,0-6 0,0-9 0,0 9 0,0-4 0,0 0 0,0 5 0,0-5 0,0 5 0,5 1 0,0 0 0,11-1 0,1 0 0,6-1 0,-1 6 0,1-4 0,0 8 0,-6-3 0,4 5 0,-9 0 0,3 0 0,-4 0 0,-1 0 0,0 0 0,0 0 0,0 0 0,0 5 0,-5 0 0,4 5 0,-8 0 0,4 0 0,-1 1 0,2-1 0,0 0 0,3 0 0,-4 0 0,1 1 0,3-1 0,-3-5 0,4 5 0,0-9 0,0 3 0,1-4 0,-1 0 0,0 0 0,0 0 0,0 0 0,0 0 0,0 0 0,-5-4 0,-1-2 0,-4-5 0,0-4 0,0-9 0,-5-7 0,3 10 0,-3 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3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5157 1522 24575,'-18'0'0,"-22"0"0,-14 0 0,-19 0 0,-20 0-1301,-5 0 1301,40 3 0,-2 2 0,-15 7 0,3 2 0,-10-1-88,17 10 1,5-1 87,6-10 0,-15 20 0,-3 4 0,-8-12 0,13 6 0,4 0 0,15-10 0,-6 7 0,17-8 0,0 4 0,-1-9 958,8 3-958,-6-4 518,12 3-518,-6-3 0,1 9 0,5-9 0,-6 10 0,13-6 0,-5 1 0,9 3 0,-8-3 0,8 4 0,-8 1 0,2 6 0,-5 2 0,-1 6 0,0 0 0,-9 10 0,-1 2 0,-2 8 0,-5 1 0,-1-2 0,-3 3 0,-4 6 0,6-5 0,-7 5 0,6-6 0,-6 0 0,-11 17 0,15-21 0,-13 12 0,19-26 0,0-1 0,0 1 0,1-1 0,-9 2 0,6-1 0,-6 1 0,9-1 0,0-8 0,0 6 0,-5-11 0,5 4 0,-5-7 0,8-5 0,-8 4 0,6-10 0,-6 10 0,0-9 0,6 3 0,-6 0 0,0-4 0,-2 5 0,-7 0 0,0-4 0,-1 5 0,1-7 0,0 1 0,-24-7 0,-7-1 0,1-6 0,13 0 0,18 0 0,14 0 0,-6 0 0,8 0 0,0 0 0,-1 0 0,1 0 0,0 0 0,6 0 0,-5 0 0,5 0 0,0 0 0,-5 0 0,12 0 0,-5 0 0,-1-5 0,6-2 0,-5-5 0,6 1 0,0-1 0,0 1 0,6 0 0,-4 4 0,9-2 0,-4 3 0,6-4 0,-6-1 0,-1-9 0,-6 6 0,1-12 0,-1 8 0,-1-12 0,1 6 0,-1-12 0,0 5 0,5 1 0,-5-6 0,11 11 0,-4-4 0,5 6 0,6 1 0,-4-1 0,8 0 0,-3 0 0,5 0 0,0 1 0,0-1 0,0 0 0,0-6 0,-5-2 0,3 0 0,-9-5 0,10 12 0,-5-12 0,1 12 0,4-6 0,-4 8 0,5-18 0,0 7 0,0-15 0,0 3 0,0 6 0,0-13 0,0 5 0,0-7 0,0 0 0,0-1 0,0 1 0,0-9 0,0-2 0,0-8 0,0 0 0,0-1 0,0 1 0,0 0 0,6 0 0,2 9 0,6 1 0,-1 17 0,0-7 0,0 14 0,0-6 0,-1 8 0,0-1 0,1 1 0,6-8 0,1-2 0,27-33 0,-8 17-306,-7 13 0,2-2 306,21-20 0,0 1 0,3 5 0,-7 16 0,7-9 0,1 0 0,-1 7 0,8 8 0,-25 15 0,2 3 0,26-1-45,19-19 45,-32 31 0,7-6 0,-9 2 0,0 3 0,-7-3 611,5 6-611,-13 0 46,6 0-46,-8 1 0,0-1 0,0 0 0,8 0 0,-6-5 0,14 3 0,-14-3 0,21-2 0,-11 5 0,14-6 0,-1 7 0,2 0 0,0 6 0,7-6 0,26 0 0,-6-3-336,-37 6 1,-1 1 335,40-6 0,-18 1 0,17-1 0,-16 2 0,16 5 0,-7 2 0,0 1-164,-3 4 164,-9-4 0,-8 6 0,6 0 0,-15 0 0,7 0 0,-9 0 666,0 0-666,-7 0 169,5 0-169,-20 0 0,12 0 0,-14 0 0,1 0 0,5 5 0,-12 2 0,11 5 0,-10-1 0,10 2 0,-4-2 0,0 1 0,4 1 0,-4-1 0,6 0 0,10 5 0,-7-3 0,1 3 0,-6-5 0,-4-5 0,6 4 0,8-4 0,-6 5 0,6 1 0,-8 0 0,0-1 0,1 1 0,-1-1 0,0 0 0,-6 0 0,4 1 0,-10-2 0,10 1 0,-11 0 0,5 4 0,-6-3 0,0 3 0,-1 1 0,-5-5 0,5 4 0,-10 0 0,4-4 0,0 9 0,-5-9 0,6 9 0,-7-9 0,1 9 0,4 0 0,-2 3 0,2-2 0,-4-1 0,0-4 0,0 0 0,0 5 0,-5-11 0,4 11 0,-4-11 0,5 10 0,-5-9 0,4 9 0,-4-4 0,5 0 0,-5 5 0,4-5 0,-4 0 0,0 4 0,3-9 0,-8 9 0,8-9 0,-8 9 0,9-4 0,-9 6 0,4-6 0,0 4 0,-3-9 0,3 9 0,-5-4 0,0 5 0,0-4 0,0 3 0,0-4 0,0 10 0,0-9 0,0 8 0,0-9 0,0 0 0,0 5 0,0-5 0,0 5 0,0 1 0,0 0 0,0 6 0,-6-5 0,5 5 0,-9-6 0,4-1 0,-6 1 0,6-6 0,-4-1 0,9-6 0,-8 0 0,3-4 0,-5-1 0,-3-5 0,2 0 0,-3-10 0,-2-10 0,3-18 0,1 15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24575,'5'4'0,"0"7"0,-5 0 0,0 11 0,0-5 0,0 0 0,0 4 0,0-9 0,0 9 0,0-4 0,0 0 0,0 4 0,0-4 0,0 0 0,0-1 0,0-6 0,0 1 0,0-1 0,0 0 0,0 0 0,0 0 0,0 0 0,0 0 0,0-1 0,0 1 0,4-5 0,-3 4 0,8-3 0,-7 4 0,2 0 0,1 0 0,-4 1 0,3 4 0,-4-3 0,5 4 0,-4-6 0,3 0 0,1 0 0,-4 0 0,3 0 0,1 0 0,-4 0 0,3 1 0,-4-1 0,0 0 0,0 0 0,0 0 0,0-8 0,0-8 0,0-6 0,0-8 0,0 8 0,0-9 0,-5 3 0,4-4 0,-4-1 0,5 6 0,0-5 0,0 5 0,0 0 0,0-5 0,0 11 0,0-5 0,0 5 0,0 1 0,0 0 0,0-1 0,0 1 0,0 0 0,0 0 0,0 0 0,4 4 0,2 2 0,3 4 0,2 0 0,-1 0 0,0 0 0,0 0 0,0 0 0,1 0 0,-1 0 0,0 0 0,0 0 0,1 0 0,-1 0 0,0 0 0,0 0 0,0 0 0,1 0 0,-1 0 0,0 0 0,0 0 0,0 0 0,0-4 0,0-2 0,-4-4 0,-2 0 0,-4 0 0,5-1 0,-4 1 0,3 0 0,-4 0 0,0 0 0,0-1 0,0 1 0,0 0 0,0-1 0,0-5 0,0 5 0,0-5 0,0 0 0,0 4 0,0-4 0,0 6 0,0 8 0,0 20 0,5 1 0,2 15 0,-1-5 0,4 1 0,-8 1 0,9 5 0,-10-6 0,5 1 0,-6 5 0,5-12 0,-4 5 0,4 0 0,0-5 0,-4 5 0,9-6 0,-3 6 0,5-5 0,-1 6 0,1-8 0,-1 1 0,-5-1 0,4-4 0,-4-3 0,-1-4 0,0-1 0,-5-13 0,0-3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4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24575,'-10'0'0,"1"0"0,-1 0 0,4 4 0,-3 2 0,8 4 0,-8 0 0,3 0 0,-4 0 0,0-5 0,0 4 0,1-8 0,-2 8 0,1-8 0,0 4 0,0-5 0,0 4 0,0 2 0,0 3 0,5 1 0,-4 0 0,3 0 0,1 0 0,-4 0 0,8 0 0,-3-1 0,4 1 0,0-1 0,0 1 0,4-5 0,2 4 0,4-3 0,0 0 0,0 3 0,1-8 0,-1 3 0,0 1 0,0-4 0,0 3 0,1-4 0,-1 0 0,6 0 0,-5 0 0,5 0 0,-6 5 0,6-4 0,-4 8 0,9-8 0,-10 8 0,5-7 0,-6 7 0,1-8 0,-1 3 0,-4 1 0,3-4 0,-4 4 0,1-1 0,-2 2 0,0 3 0,-3 1 0,3 0 0,-4 0 0,0-1 0,5-3 0,-4 3 0,4-3 0,-5 4 0,0 0 0,0 1 0,0-1 0,0 0 0,0 0 0,0 0 0,0 0 0,-10 6 0,2-4 0,-8 3 0,1 1 0,3-4 0,-10 4 0,11-6 0,-11-3 0,10 2 0,-9-8 0,9 3 0,-9-4 0,9 0 0,-4 0 0,6 0 0,-1 0 0,1 0 0,0 0 0,0 0 0,4 0 0,2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4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99 620 24575,'6'-4'0,"-2"-7"0,-4-5 0,0-1 0,0-3 0,0 8 0,0-9 0,0 9 0,0-10 0,0 5 0,0-6 0,0 6 0,-5-4 0,-1 9 0,0-10 0,-3 11 0,7-11 0,-7 11 0,8-11 0,-9 5 0,4-6 0,0 0 0,-5 0 0,10 6 0,-4-4 0,0 9 0,4-4 0,-3 6 0,4-6 0,-5 4 0,4-4 0,-4 6 0,5-1 0,-4 1 0,3 0 0,-4 0 0,5-1 0,0 2 0,0-1 0,0 0 0,4 5 0,7 1 0,6 4 0,5 0 0,1 0 0,0 0 0,-1 5 0,-4-4 0,3 4 0,-4-5 0,0 0 0,4 5 0,-4-4 0,1 5 0,3-6 0,-4 0 0,0 0 0,4 0 0,-9 0 0,4 0 0,-6 0 0,0 0 0,0 0 0,1 0 0,-1 0 0,0 0 0,-4 0 0,-2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4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24575,'4'5'0,"2"0"0,4-5 0,5 0 0,2 0 0,-1 0 0,-1 0 0,1 0 0,0 0 0,1 0 0,-2 0 0,-5 0 0,0 0 0,0 0 0,1 0 0,-1 0 0,0 0 0,0 0 0,-4 0 0,-2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1:4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24575,'4'5'0,"6"0"0,1-5 0,4 0 0,1 0 0,-5 0 0,10-5 0,-9 4 0,4-9 0,-1 4 0,-3 0 0,9-5 0,-9 6 0,4-2 0,-6-2 0,0 8 0,0-4 0,1 1 0,-1 3 0,0-4 0,0 0 0,0 0 0,1-1 0,-1-3 0,0 7 0,0-2 0,-4-1 0,3 4 0,-3-4 0,3 5 0,-3 0 0,-2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2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3194 3361 24575,'-58'0'0,"-6"0"0,13 0 0,-4 0-1167,-3 0 0,-3 0 1167,-10 0 0,-2 0-666,0 0 0,-1 0 666,-10 0 0,0 0 0,9 0 0,3 0 0,17 0 0,1 0 239,-2 0 1,2 0-240,-26 0 0,-7 0 0,2 0 0,22 0 0,23 0 0,3 0 1079,20 0-1079,1 0 1679,6 0-1679,-1 0 429,2 0-429,-6 0 0,-2 0 0,-18 0 0,-6 0 0,-13 0 0,-8 0 0,-3-13 0,-8 3 0,8-10 0,2 12 0,10-4 0,6 5 0,4-6 0,5 0 0,7 1 0,2 6 0,6-5 0,0 5 0,1-6 0,-8 1 0,6-1 0,-5 0 0,-1 0 0,6 6 0,0-5 0,3 10 0,9-8 0,-4 8 0,6-4 0,4 1 0,-2-1 0,2-5 0,-3 0 0,-7-1 0,-1-5 0,-13-2 0,-1-6 0,1 0 0,-6-1 0,12 2 0,-5 4 0,11-2 0,-3 9 0,8-9 0,-3 8 0,5-8 0,0 4 0,-1-13 0,-5 6 0,4-5 0,-4-1 0,5 6 0,0-5 0,1 6 0,5 6 0,0 1 0,1 0 0,4 4 0,-4-3 0,5 4 0,0 1 0,0-6 0,-5-1 0,4-6 0,-10-6 0,10 4 0,-11-10 0,5 4 0,0-7 0,-3 8 0,8-6 0,-8 5 0,8-6 0,-3-1 0,-1 1 0,5-8 0,-5-2 0,6 0 0,0-5 0,0 5 0,-5 1 0,3 1 0,-3 7 0,5 1 0,0 6 0,0-5 0,0 12 0,0-12 0,0 5 0,0 1 0,0-6 0,0 5 0,0-6 0,0-1 0,6-7 0,1 6 0,6-6 0,-1 1 0,1 4 0,0-12 0,5 13 0,-3-14 0,9 14 0,-10-6 0,9 8 0,-9 6 0,8 2 0,-5 6 0,6 0 0,16-6 0,-5 4 0,13 0 0,-10 7 0,-6 6 0,4-6 0,-4 5 0,6-11 0,0 5 0,1-6 0,-1 0 0,2-7 0,0-2 0,7 0 0,-4-5 0,13 2 0,-5-5 0,7 5 0,-8 4 0,3 6 0,-6 1 0,1-1 0,5 6 0,-5-3 0,-1 9 0,7-4 0,-7-1 0,8 5 0,0-4 0,1 5 0,7 0 0,-6 0 0,7 0 0,-17 1 0,6 5 0,-13 3 0,16 5 0,-15 0 0,1 0 0,-6 0 0,-10 0 0,10 0 0,-4 0 0,6 0 0,8 0 0,1 0 0,17 0 0,-7 0 0,35 0 0,-30 0 0,-11-1 0,1 2 0,25 6 0,19-5-609,-1 11 609,0-4 0,1 7 0,-1-1 0,1 1 0,-1 0 0,-9-1 0,-3 0 0,-9 0 0,-9-1 0,-1 0 0,-10-1 0,-6 0 0,-3 5 0,-13-4 609,15 8-609,-20-4 0,20 1 0,-22-3 0,5 1 0,-6-5 0,0 10 0,-1-5 0,1 1 0,-1 3 0,1-3 0,0 4 0,-6 1 0,5 0 0,-9 6 0,9 1 0,-8 8 0,4-1 0,-6 0 0,0 0 0,1 8 0,0-6 0,0 13 0,0-13 0,-6 13 0,4-13 0,-4 20 0,-1-2 0,-1 6 0,1-1 0,-4 1 0,4 2 0,-6 8 0,0 0 0,0-9 0,0-1 0,0-9 0,0 0 0,0 0 0,0 0 0,0-8 0,0 7 0,-11-14 0,2 13 0,-9-13 0,5 6 0,0-8 0,1 0 0,-1 0 0,0 0 0,1-6 0,0 5 0,0-12 0,0 5 0,1-6 0,-1-1 0,1 1 0,-6 6 0,4-5 0,-10 6 0,5-8 0,1 1 0,-5-1 0,9 1 0,-2-6 0,-2-1 0,5 0 0,-4-4 0,1 8 0,3-8 0,-3 2 0,-1-3 0,4-5 0,-3 3 0,-1-2 0,4 3 0,-4 1 0,0-1 0,-1 6 0,-1-4 0,-3 5 0,4-2 0,0-3 0,-5 5 0,10-2 0,-10-2 0,10 3 0,-16 1 0,14 0 0,-14 2 0,11-3 0,-6 1 0,0-5 0,5 10 0,-3-10 0,9 4 0,-10 0 0,10-4 0,-9 4 0,9-6 0,-4 1 0,1 0 0,-2 4 0,0-4 0,-3 5 0,8-6 0,-9 1 0,9 0 0,-9 0 0,3-1 0,-4 2 0,-1-1 0,0 0 0,0 1 0,0-1 0,1 0 0,4 0 0,-3 0 0,9-5 0,-4-1 0,6 0 0,0-4 0,0 3 0,0-4 0,0 0 0,0-10 0,-1-9 0,-2-28 0,5 23 0,2-9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05:3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24575,'-6'4'0,"2"2"0,-5 3 0,3-4 0,-8-1 0,5-4 0,-1 0 0,1 0 0,-1 0 0,5 4 0,-4-2 0,8 6 0,-8-7 0,8 8 0,-4-3 0,1-1 0,3 4 0,-9-8 0,9 8 0,-8-8 0,8 8 0,-3-4 0,4 5 0,0 0 0,0-1 0,0 1 0,0 0 0,0 0 0,0 0 0,4 0 0,2 0 0,4 0 0,0 0 0,0-4 0,-5 2 0,4-6 0,-4 2 0,5 0 0,1-2 0,-1 6 0,0-7 0,0 9 0,0-9 0,0 8 0,1-8 0,-1 8 0,0-8 0,-1 4 0,1-9 0,-5-2 0,4-4 0,-8 0 0,3 0 0,1 0 0,-4 0 0,4 0 0,-5-1 0,0 1 0,4 0 0,-3-1 0,4 1 0,-5-1 0,4 1 0,-3 0 0,4 0 0,0 5 0,-4-4 0,3 3 0,-4-4 0,0 0 0,0 1 0,0-1 0,0 9 0,0 7 0,0 4 0,0 5 0,0-5 0,0 0 0,0 0 0,0 0 0,0 0 0,0 1 0,0-1 0,0 0 0,0 0 0,5 1 0,0-6 0,1 4 0,3-3 0,-8 4 0,8 1 0,-3-6 0,0 4 0,3-8 0,-8 9 0,8-9 0,-4 3 0,5-4 0,-1 0 0,1 0 0,-1 0 0,1 0 0,0 0 0,0 0 0,0 0 0,0 0 0,-1-4 0,-3-2 0,-2-4 0,1 0 0,-4-1 0,3 1 0,-4 0 0,5-1 0,-4 1 0,8 0 0,-8 0 0,8 0 0,-8-1 0,4 1 0,-1 0 0,-3 0 0,4 0 0,-1 0 0,-3-1 0,3 2 0,-4-1 0,0 8 0,0 8 0,0 5 0,0 4 0,0-5 0,0 0 0,0 0 0,0 1 0,0-1 0,0 0 0,0 0 0,5 0 0,-4 1 0,8-1 0,-8 0 0,4 0 0,-5 1 0,0-1 0,0 0 0,4 0 0,-2 0 0,2 1 0,-4-1 0,0 0 0,0 0 0,0 0 0,0-9 0,0-7 0,0-5 0,0-4 0,0 5 0,0-1 0,0 1 0,0 0 0,0 0 0,0-1 0,0 1 0,0 0 0,0 0 0,0 0 0,0 1 0,0-1 0,0 0 0,5 5 0,-4-3 0,8 7 0,-4-3 0,5 4 0,-5 4 0,-1 2 0,-4 3 0,0 1 0,0 0 0,0 0 0,0 0 0,0 0 0,0 0 0,0-1 0,0 1 0,4-5 0,-3 4 0,4-4 0,-1 1 0,1-2 0,1 0 0,3-3 0,-4 4 0,5-5 0,-1 0 0,1 0 0,-1 0 0,0-5 0,-4 0 0,4 0 0,-8-4 0,8 3 0,-4 1 0,5 0 0,-5 5 0,-1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2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24575,'-3'0'0,"1"0"0,-12 0 0,-2 0 0,5 0 0,-5 0 0,5 0 0,1 0 0,0 5 0,-1 1 0,1-1 0,0 4 0,-1-8 0,-5 9 0,5-4 0,-11 5 0,11-5 0,-5 3 0,10-3 0,-8 9 0,12-4 0,-7 4 0,9-6 0,0 1 0,0 0 0,0 1 0,0-1 0,0 0 0,0 0 0,0 0 0,0 1 0,0-1 0,0 0 0,0 9 0,4-11 0,2 11 0,-1-14 0,4 1 0,-3 3 0,4-3 0,1-1 0,-1 4 0,0-8 0,5 9 0,-4-9 0,8 3 0,-7-4 0,2 0 0,-4 0 0,1 0 0,-1 0 0,0 0 0,6 0 0,-5 0 0,11 0 0,-1 0 0,3 0 0,-2 0 0,-1 0 0,-9 5 0,9-4 0,-9 8 0,3-8 0,-4 8 0,-1-8 0,0 8 0,-4-3 0,3 4 0,-8 1 0,3-1 0,-4 0 0,0 0 0,0 0 0,0 0 0,0 0 0,0 0 0,0 0 0,0 0 0,0 1 0,0-1 0,0 6 0,0-5 0,0 11 0,0-5 0,0 5 0,0 1 0,0-6 0,-5 4 0,0-9 0,-12 4 0,5-6 0,-3 1 0,-5 4 0,7-8 0,-6 2 0,8-9 0,1 0 0,0 0 0,0 0 0,0 0 0,0 0 0,4 0 0,1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2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24575,'12'6'0,"-2"-1"0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3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143 653 24575,'0'-14'0,"0"-6"0,0 3 0,0-6 0,0 1 0,0-1 0,0 6 0,0-5 0,0 5 0,-5-6 0,3 0 0,-13 0 0,12 1 0,-16-6 0,16 10 0,-16-13 0,12 18 0,-9-13 0,5 14 0,0-19 0,0 17 0,1-12 0,4 15 0,1 1 0,5 0 0,0 0 0,0 0 0,4 1 0,2 3 0,4 2 0,0 0 0,0 2 0,0-2 0,1-1 0,-1 4 0,6-4 0,-5 1 0,10 3 0,-4-9 0,13 9 0,8-10 0,1 4 0,13-1 0,-5-4 0,7 11 0,-8-11 0,16 11 0,-20-10 0,6 9 0,-25-3 0,-7 0 0,-10 4 0,-2-3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3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24575,'15'0'0,"11"0"0,-13 0 0,15 0 0,-11 0 0,0 0 0,2 0 0,-3 0 0,5 0 0,2 0 0,-1-5 0,1 3 0,-6-3 0,-1 5 0,-10 0 0,-2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3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24575,'9'0'0,"1"0"0,0 0 0,0 0 0,0 0 0,0 5 0,0-4 0,0 8 0,0-3 0,1 4 0,-1 0 0,0-5 0,-5 4 0,4-8 0,-8 8 0,3-4 0,-4 5 0,4 0 0,1-5 0,5-1 0,-5-8 0,4 2 0,-8-7 0,8 4 0,-3-6 0,-1 1 0,4-1 0,-3 1 0,4 4 0,0-3 0,6 3 0,-4 0 0,9 1 0,-4 0 0,0 3 0,5-3 0,-11 1 0,10 3 0,-9-4 0,4 5 0,-6 0 0,0 0 0,0 0 0,0 0 0,-4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1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1217 1839 24575,'-27'0'0,"5"0"0,-14 0 0,12 0 0,-12 0 0,12 0 0,0 0 0,2 0 0,11 0 0,-9 0 0,9 0 0,-4 0 0,6 0 0,-1 0 0,-6 5 0,-1-4 0,-12 10 0,-2-4 0,-13 5 0,4 1 0,-12 0 0,13 0 0,-13-6 0,19 4 0,-4-10 0,15 4 0,4-5 0,-3 0 0,9 0 0,-3 0 0,5 0 0,0 0 0,1 0 0,-1 0 0,-4 0 0,-1 0 0,-6 0 0,0 0 0,-2 0 0,0 0 0,0 0 0,6 0 0,-4 0 0,9-10 0,-5 7 0,7-7 0,-1 6 0,5-2 0,-3-4 0,4-1 0,-1 1 0,-3 5 0,3-5 0,1 5 0,-5-6 0,4-5 0,-4 5 0,-2-11 0,2 11 0,-2-17 0,1 9 0,-1-11 0,0 8 0,6-8 0,-5-8 0,9-9 0,-10-15 0,10-13 0,-4-10 0,6 8 0,0-13 0,0 23 0,0-16 0,0 19 0,6 1 0,1 9 0,11 13 0,1-2 0,4 24 0,1-4 0,5 11 0,-5 0 0,11 0 0,-10 5 0,10-4 0,-4 4 0,13-6 0,11-13 0,2 3 0,14-19 0,3 4 0,-7 1 0,22-1 0,-22 3 0,25 2 0,-16-3 0,7 12 0,-10-4 0,-9 12 0,-1-4 0,-9 6 0,0 0 0,-7-4 0,5 3 0,-13-3 0,6 10 0,-8-3 0,0 4 0,-6-5 0,4-1 0,-10 2 0,10-2 0,-10 2 0,20-1 0,-12 0 0,15 0 0,-11-6 0,0 10 0,8-10 0,-6 17 0,5-5 0,1 6 0,-6 0 0,6 0 0,0 0 0,-13 0 0,11 0 0,-12 0 0,6 5 0,-6 2 0,-2 10 0,0 1 0,-5 5 0,0 1 0,-2-2 0,-9 7 0,3-4 0,-3 10 0,-2-11 0,1 12 0,0-12 0,0 12 0,0-12 0,-6 12 0,-1-12 0,-5 28 0,0-17 0,0 12 0,0-11 0,0-6 0,0 7 0,0 1 0,0-1 0,0-6 0,0 4 0,0-4 0,0-1 0,-11 6 0,3-12 0,-15 12 0,10-12 0,-11 12 0,12-12 0,-11 5 0,10-6 0,-8-6 0,3 5 0,-5-5 0,0 1 0,1 3 0,-8-2 0,6-1 0,-13 12 0,12-10 0,-6 10 0,8-7 0,-6 0 0,10 0 0,-9-4 0,10 2 0,1-9 0,1 4 0,0-5 0,4 4 0,-4-8 0,6 6 0,0-11 0,-6 7 0,4-3 0,-9 5 0,3 0 0,-11 1 0,5-1 0,-12 1 0,12 0 0,-12 6 0,12-6 0,-12 6 0,11-6 0,-4-1 0,6 6 0,-6-4 0,5 3 0,-6-4 0,1 5 0,5-4 0,-12 11 0,5-11 0,0 9 0,-4-8 0,4 3 0,0 0 0,2-4 0,-1 3 0,6-4 0,-10 4 0,10-8 0,2 1 0,6-9 0,0 0 0,5-4 0,-11-8 0,15 5 0,-3-3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24575,'0'27'0,"0"-10"0,0 11 0,0-11 0,0 0 0,0-1 0,0-6 0,0 0 0,0 0 0,0-1 0,0 0 0,4-4 0,-3 3 0,8-2 0,-8 4 0,4 5 0,-5 2 0,0 6 0,0 0 0,0-1 0,0-5 0,0 11 0,0-15 0,0 9 0,0-11 0,0-1 0,0 0 0,4-5 0,-3 4 0,3-4 0,-4 5 0,4 0 0,-2 0 0,2 0 0,-4 1 0,0-1 0,0 0 0,4-5 0,2 0 0,3-5 0,-3-5 0,3 4 0,-4-8 0,1 3 0,3-5 0,-8 1 0,8 0 0,-8-6 0,4 4 0,0-4 0,-4 0 0,8-1 0,-7-6 0,3 6 0,-5-5 0,5 5 0,-4-6 0,4 6 0,-5-4 0,0 9 0,0-9 0,0 9 0,0-4 0,0 6 0,0-6 0,0 4 0,0-4 0,0 6 0,0-1 0,0-5 0,0 5 0,-5-5 0,4 6 0,-8 4 0,8-3 0,-8 3 0,7-4 0,-7 0 0,3-1 0,-4 1 0,-1-6 0,1 4 0,3-4 0,-2 11 0,8-5 0,-8 9 0,12-3 0,-2 4 0,8 4 0,2 2 0,4 10 0,-2 1 0,2 0 0,2 4 0,-5-4 0,4 6 0,-5-6 0,0 4 0,0-4 0,0 6 0,1 0 0,-2-6 0,2 4 0,-2-9 0,1 9 0,-1-10 0,1 5 0,0 0 0,-6-5 0,5 5 0,-4-6 0,-1 0 0,0 1 0,-1-6 0,-2 4 0,6-7 0,-7-2 0,8-11 0,-7-6 0,3-6 0,0 0 0,1 1 0,0 4 0,4-3 0,-4 9 0,5-4 0,-1 6 0,0 0 0,0 0 0,-5 0 0,-1 0 0,-4 1 0,0 8 0,0 7 0,0 6 0,0 9 0,0-4 0,0 6 0,0-1 0,0 1 0,6 6 0,0-5 0,6 5 0,0-6 0,-1 0 0,0-1 0,0 1 0,0-6 0,1 4 0,-7-9 0,5 4 0,-9-6 0,8 0 0,-8 0 0,4 1 0,-5-10 0,-26-24 0,8-4 0,-30-29 0,32 33 0,-4-4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1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1 498 24575,'5'2'0,"0"-9"0,-5-4 0,0-17 0,0 9 0,0-10 0,0 6 0,0 6 0,0 1 0,0 6 0,0-1 0,0 1 0,0 1 0,0-1 0,0 0 0,0 1 0,-5 3 0,4-2 0,-3 2 0,4-4 0,0-1 0,0 1 0,0-6 0,0 5 0,0-11 0,0 5 0,0 0 0,0-5 0,0 11 0,0-11 0,0 10 0,0-9 0,0 9 0,0-4 0,0 6 0,4 0 0,2 4 0,3 2 0,0 4 0,1 0 0,-5 4 0,4 2 0,-3 4 0,4 0 0,-4 6 0,3 1 0,-3 6 0,6 0 0,-1-1 0,1 7 0,-1-4 0,7 10 0,0-11 0,1 12 0,3-12 0,-3 12 0,3-12 0,2 5 0,-6-6 0,3-1 0,-8 1 0,8-6 0,-9 5 0,4-10 0,-5 4 0,-1-6 0,0 0 0,-4 0 0,-1 0 0,-1-4 0,-3-1 0,3-5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1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24575,'4'5'0,"1"-1"0,5-4 0,0 0 0,1 0 0,-1 0 0,0 0 0,0 0 0,0 0 0,0 0 0,0 0 0,0 0 0,0 0 0,0 0 0,0 0 0,1 0 0,-1 0 0,0 0 0,0 0 0,0 0 0,-4-4 0,-2 3 0,-4-3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3T17:40:2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24575,'0'4'0,"0"-1"0,0 17 0,0-2 0,0 4 0,0 1 0,0 6 0,0-5 0,0 5 0,0-12 0,0 5 0,0-5 0,0 0 0,0 4 0,0-4 0,0 6 0,0 0 0,5-1 0,-4 1 0,4 6 0,-1-10 0,-2 8 0,2-15 0,-4 9 0,0-9 0,0 4 0,0-6 0,0 0 0,0 0 0,4 0 0,-3-1 0,8-4 0,-4-1 0,4-4 0,1 0 0,0-4 0,1-7 0,0-7 0,0-4 0,1-8 0,-1 6 0,1-5 0,4 6 0,-3-6 0,4 4 0,-6 1 0,0 3 0,0 4 0,0-6 0,1 0 0,-6 6 0,4-5 0,-4 5 0,5 0 0,0 1 0,0 0 0,-1 5 0,-4-5 0,-2 6 0,-4 0 0,0 0 0,0 0 0,0 0 0,4 4 0,1 2 0,1 8 0,-2 2 0,0 4 0,-3 0 0,4 6 0,-1-5 0,-2 10 0,2-9 0,-4 9 0,5-9 0,-4 9 0,3-9 0,-4 3 0,5 1 0,-3-4 0,3 4 0,-1-6 0,-3 0 0,9 0 0,-9 6 0,8-4 0,-4 3 0,1-4 0,3-1 0,-8 0 0,8 0 0,-7 1 0,2-1 0,1-5 0,-4 4 0,3-4 0,-4 5 0,0-5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09F9D-0163-0243-B7BE-5426AAA63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01F587-4E0F-494F-9CD1-E67C6505B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8DE171-0B80-BE48-877F-7F6B0991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6C581D-2C5C-2342-B6FD-326AB841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61DCC-5EBC-3544-BABA-D89090B3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3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7BF67-49F8-C14A-8484-9E81187D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390965-8CB9-CB42-8A90-4CB60630E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52E53A-545D-0046-A310-B297B8E84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586CF2-0D53-0944-B3C3-BD2A289A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EBE739-095A-D546-84E7-362ADAF3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00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6499E0E-340C-1146-AC41-9F522A9B7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62AEE8-9C9C-744C-AE3A-F06CAF691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90988F-5AB0-3D4B-9532-9B2599E9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5E3CA8-C909-B54A-8583-CFEB23CD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935AD4-B560-6F41-97E7-269E8E44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57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EE6FE-4A1A-0840-91CF-34D2B1FE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0C9A7A-72BA-C343-8FE6-85D9EC398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84104A-B611-954F-8C16-ACDD8186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8F52D7-C0B2-5D47-B78B-061ACF61C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1802AD-09E2-8C48-905A-FCA16008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60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5E76E-0AAF-4A4F-9F0E-86123CDDB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6C6E1-6366-1347-ADF0-792481F4C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DB7FB2-B1A7-1845-B387-FD892DA23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53ECFE-93AA-914B-AF05-B6EED392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B2B0A2-1B8F-4941-B63B-6EF98C1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86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35A18-57A0-C843-99E8-E881ED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4909DE-1B17-2544-9C31-2F060D059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2AB882-6794-7748-B1C7-C5757D309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B2CA66-B3D2-6E4A-9BC0-85B6BD30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5D467-C3E1-2F40-94AB-7833BB65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A162E0-0055-E841-B8EE-1CA61CED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13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EF6E5-A685-8E43-BA84-1029E103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0E5FC-F671-6545-9678-233768FF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1FD530-E433-C643-8995-6F324828D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933F7D-2237-E040-AE8D-DD81628E4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83D361-97B8-0249-A0CD-135EE5E8C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A98D1B1-404B-E54B-9986-32A815C2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786B5D-3C5C-C44F-A29A-DEC63A5B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4343A5-135C-9745-A890-AB8B1A84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188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DD6F1-142D-894F-80AE-D7D7A364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2960722-CFD4-4F41-975A-5B56053A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A539AD-DD37-CE41-AB86-F6BEA293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61EA12-0283-A244-A158-C9CE1866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537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AE1C6F-8E66-9D46-9496-217B07EAC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1A5ECC-CC3A-5D44-8000-B38ECF73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55D3B-2BE6-4347-9E29-48C34EEE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67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01A35-5CF9-1340-9D3A-6B860135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8EB2-877F-424C-AAF8-933ED395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6C19BC-748A-CD4D-AECF-7ACA56813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AEF719-3CA1-4540-A373-A5EF93B8B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89F9F4-A66A-FE48-9AD8-B09C39DA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0D0C1C-89CF-0B4F-B7D2-624EF778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95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1A56A-0140-1147-8FDF-1C4ABFBA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40C563-3A0D-2E4E-A7E7-8BD958A97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7DD83D-160F-8042-8A2E-8A3EA9BD2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CB2910-690B-8B4D-9633-0FD33C96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D40AB3-BB71-7F47-945A-35A402A9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7D48C8-B534-9749-AF16-2A20DF93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26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1E931-6EC8-3946-97A7-1C0ABD93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B4CD1B-5C57-E740-AD9C-552319160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3E0B3A-3F7C-5747-BE43-91A7C785A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B643D-B0CB-5D47-86A9-A1A0A0E32EA0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2F282F-9A5B-4743-92E3-5EE8A15E6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80DD99-4398-A64E-A085-57B8E2116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C3CB-B697-D043-9749-DCC0F57627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1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7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.xml"/><Relationship Id="rId21" Type="http://schemas.openxmlformats.org/officeDocument/2006/relationships/customXml" Target="../ink/ink67.xml"/><Relationship Id="rId42" Type="http://schemas.openxmlformats.org/officeDocument/2006/relationships/image" Target="../media/image87.png"/><Relationship Id="rId63" Type="http://schemas.openxmlformats.org/officeDocument/2006/relationships/customXml" Target="../ink/ink88.xml"/><Relationship Id="rId84" Type="http://schemas.openxmlformats.org/officeDocument/2006/relationships/image" Target="../media/image108.png"/><Relationship Id="rId138" Type="http://schemas.openxmlformats.org/officeDocument/2006/relationships/image" Target="../media/image135.png"/><Relationship Id="rId107" Type="http://schemas.openxmlformats.org/officeDocument/2006/relationships/customXml" Target="../ink/ink110.xml"/><Relationship Id="rId11" Type="http://schemas.openxmlformats.org/officeDocument/2006/relationships/customXml" Target="../ink/ink62.xml"/><Relationship Id="rId32" Type="http://schemas.openxmlformats.org/officeDocument/2006/relationships/image" Target="../media/image82.png"/><Relationship Id="rId53" Type="http://schemas.openxmlformats.org/officeDocument/2006/relationships/customXml" Target="../ink/ink83.xml"/><Relationship Id="rId74" Type="http://schemas.openxmlformats.org/officeDocument/2006/relationships/image" Target="../media/image103.png"/><Relationship Id="rId128" Type="http://schemas.openxmlformats.org/officeDocument/2006/relationships/image" Target="../media/image130.png"/><Relationship Id="rId149" Type="http://schemas.openxmlformats.org/officeDocument/2006/relationships/customXml" Target="../ink/ink131.xml"/><Relationship Id="rId5" Type="http://schemas.openxmlformats.org/officeDocument/2006/relationships/customXml" Target="../ink/ink59.xml"/><Relationship Id="rId95" Type="http://schemas.openxmlformats.org/officeDocument/2006/relationships/customXml" Target="../ink/ink104.xml"/><Relationship Id="rId22" Type="http://schemas.openxmlformats.org/officeDocument/2006/relationships/image" Target="../media/image77.png"/><Relationship Id="rId27" Type="http://schemas.openxmlformats.org/officeDocument/2006/relationships/customXml" Target="../ink/ink70.xml"/><Relationship Id="rId43" Type="http://schemas.openxmlformats.org/officeDocument/2006/relationships/customXml" Target="../ink/ink78.xml"/><Relationship Id="rId48" Type="http://schemas.openxmlformats.org/officeDocument/2006/relationships/image" Target="../media/image90.png"/><Relationship Id="rId64" Type="http://schemas.openxmlformats.org/officeDocument/2006/relationships/image" Target="../media/image98.png"/><Relationship Id="rId69" Type="http://schemas.openxmlformats.org/officeDocument/2006/relationships/customXml" Target="../ink/ink91.xml"/><Relationship Id="rId113" Type="http://schemas.openxmlformats.org/officeDocument/2006/relationships/customXml" Target="../ink/ink113.xml"/><Relationship Id="rId118" Type="http://schemas.openxmlformats.org/officeDocument/2006/relationships/image" Target="../media/image125.png"/><Relationship Id="rId134" Type="http://schemas.openxmlformats.org/officeDocument/2006/relationships/image" Target="../media/image133.png"/><Relationship Id="rId139" Type="http://schemas.openxmlformats.org/officeDocument/2006/relationships/customXml" Target="../ink/ink126.xml"/><Relationship Id="rId80" Type="http://schemas.openxmlformats.org/officeDocument/2006/relationships/image" Target="../media/image106.png"/><Relationship Id="rId85" Type="http://schemas.openxmlformats.org/officeDocument/2006/relationships/customXml" Target="../ink/ink99.xml"/><Relationship Id="rId150" Type="http://schemas.openxmlformats.org/officeDocument/2006/relationships/image" Target="../media/image141.png"/><Relationship Id="rId155" Type="http://schemas.openxmlformats.org/officeDocument/2006/relationships/customXml" Target="../ink/ink134.xml"/><Relationship Id="rId12" Type="http://schemas.openxmlformats.org/officeDocument/2006/relationships/image" Target="../media/image72.png"/><Relationship Id="rId17" Type="http://schemas.openxmlformats.org/officeDocument/2006/relationships/customXml" Target="../ink/ink65.xml"/><Relationship Id="rId33" Type="http://schemas.openxmlformats.org/officeDocument/2006/relationships/customXml" Target="../ink/ink73.xml"/><Relationship Id="rId38" Type="http://schemas.openxmlformats.org/officeDocument/2006/relationships/image" Target="../media/image85.png"/><Relationship Id="rId59" Type="http://schemas.openxmlformats.org/officeDocument/2006/relationships/customXml" Target="../ink/ink86.xml"/><Relationship Id="rId103" Type="http://schemas.openxmlformats.org/officeDocument/2006/relationships/customXml" Target="../ink/ink108.xml"/><Relationship Id="rId108" Type="http://schemas.openxmlformats.org/officeDocument/2006/relationships/image" Target="../media/image120.png"/><Relationship Id="rId124" Type="http://schemas.openxmlformats.org/officeDocument/2006/relationships/image" Target="../media/image128.png"/><Relationship Id="rId129" Type="http://schemas.openxmlformats.org/officeDocument/2006/relationships/customXml" Target="../ink/ink121.xml"/><Relationship Id="rId54" Type="http://schemas.openxmlformats.org/officeDocument/2006/relationships/image" Target="../media/image93.png"/><Relationship Id="rId70" Type="http://schemas.openxmlformats.org/officeDocument/2006/relationships/image" Target="../media/image101.png"/><Relationship Id="rId75" Type="http://schemas.openxmlformats.org/officeDocument/2006/relationships/customXml" Target="../ink/ink94.xml"/><Relationship Id="rId91" Type="http://schemas.openxmlformats.org/officeDocument/2006/relationships/customXml" Target="../ink/ink102.xml"/><Relationship Id="rId96" Type="http://schemas.openxmlformats.org/officeDocument/2006/relationships/image" Target="../media/image114.png"/><Relationship Id="rId140" Type="http://schemas.openxmlformats.org/officeDocument/2006/relationships/image" Target="../media/image136.png"/><Relationship Id="rId145" Type="http://schemas.openxmlformats.org/officeDocument/2006/relationships/customXml" Target="../ink/ink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23" Type="http://schemas.openxmlformats.org/officeDocument/2006/relationships/customXml" Target="../ink/ink68.xml"/><Relationship Id="rId28" Type="http://schemas.openxmlformats.org/officeDocument/2006/relationships/image" Target="../media/image80.png"/><Relationship Id="rId49" Type="http://schemas.openxmlformats.org/officeDocument/2006/relationships/customXml" Target="../ink/ink81.xml"/><Relationship Id="rId114" Type="http://schemas.openxmlformats.org/officeDocument/2006/relationships/image" Target="../media/image123.png"/><Relationship Id="rId119" Type="http://schemas.openxmlformats.org/officeDocument/2006/relationships/customXml" Target="../ink/ink116.xml"/><Relationship Id="rId44" Type="http://schemas.openxmlformats.org/officeDocument/2006/relationships/image" Target="../media/image88.png"/><Relationship Id="rId60" Type="http://schemas.openxmlformats.org/officeDocument/2006/relationships/image" Target="../media/image96.png"/><Relationship Id="rId65" Type="http://schemas.openxmlformats.org/officeDocument/2006/relationships/customXml" Target="../ink/ink89.xml"/><Relationship Id="rId81" Type="http://schemas.openxmlformats.org/officeDocument/2006/relationships/customXml" Target="../ink/ink97.xml"/><Relationship Id="rId86" Type="http://schemas.openxmlformats.org/officeDocument/2006/relationships/image" Target="../media/image109.png"/><Relationship Id="rId130" Type="http://schemas.openxmlformats.org/officeDocument/2006/relationships/image" Target="../media/image131.png"/><Relationship Id="rId135" Type="http://schemas.openxmlformats.org/officeDocument/2006/relationships/customXml" Target="../ink/ink124.xml"/><Relationship Id="rId151" Type="http://schemas.openxmlformats.org/officeDocument/2006/relationships/customXml" Target="../ink/ink132.xml"/><Relationship Id="rId156" Type="http://schemas.openxmlformats.org/officeDocument/2006/relationships/image" Target="../media/image144.png"/><Relationship Id="rId13" Type="http://schemas.openxmlformats.org/officeDocument/2006/relationships/customXml" Target="../ink/ink63.xml"/><Relationship Id="rId18" Type="http://schemas.openxmlformats.org/officeDocument/2006/relationships/image" Target="../media/image75.png"/><Relationship Id="rId39" Type="http://schemas.openxmlformats.org/officeDocument/2006/relationships/customXml" Target="../ink/ink76.xml"/><Relationship Id="rId109" Type="http://schemas.openxmlformats.org/officeDocument/2006/relationships/customXml" Target="../ink/ink111.xml"/><Relationship Id="rId34" Type="http://schemas.openxmlformats.org/officeDocument/2006/relationships/image" Target="../media/image83.png"/><Relationship Id="rId50" Type="http://schemas.openxmlformats.org/officeDocument/2006/relationships/image" Target="../media/image91.png"/><Relationship Id="rId55" Type="http://schemas.openxmlformats.org/officeDocument/2006/relationships/customXml" Target="../ink/ink84.xml"/><Relationship Id="rId76" Type="http://schemas.openxmlformats.org/officeDocument/2006/relationships/image" Target="../media/image104.png"/><Relationship Id="rId97" Type="http://schemas.openxmlformats.org/officeDocument/2006/relationships/customXml" Target="../ink/ink105.xml"/><Relationship Id="rId104" Type="http://schemas.openxmlformats.org/officeDocument/2006/relationships/image" Target="../media/image118.png"/><Relationship Id="rId120" Type="http://schemas.openxmlformats.org/officeDocument/2006/relationships/image" Target="../media/image126.png"/><Relationship Id="rId125" Type="http://schemas.openxmlformats.org/officeDocument/2006/relationships/customXml" Target="../ink/ink119.xml"/><Relationship Id="rId141" Type="http://schemas.openxmlformats.org/officeDocument/2006/relationships/customXml" Target="../ink/ink127.xml"/><Relationship Id="rId146" Type="http://schemas.openxmlformats.org/officeDocument/2006/relationships/image" Target="../media/image139.png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92" Type="http://schemas.openxmlformats.org/officeDocument/2006/relationships/image" Target="../media/image112.png"/><Relationship Id="rId2" Type="http://schemas.openxmlformats.org/officeDocument/2006/relationships/image" Target="../media/image68.png"/><Relationship Id="rId29" Type="http://schemas.openxmlformats.org/officeDocument/2006/relationships/customXml" Target="../ink/ink71.xml"/><Relationship Id="rId24" Type="http://schemas.openxmlformats.org/officeDocument/2006/relationships/image" Target="../media/image78.png"/><Relationship Id="rId40" Type="http://schemas.openxmlformats.org/officeDocument/2006/relationships/image" Target="../media/image86.png"/><Relationship Id="rId45" Type="http://schemas.openxmlformats.org/officeDocument/2006/relationships/customXml" Target="../ink/ink79.xml"/><Relationship Id="rId66" Type="http://schemas.openxmlformats.org/officeDocument/2006/relationships/image" Target="../media/image99.png"/><Relationship Id="rId87" Type="http://schemas.openxmlformats.org/officeDocument/2006/relationships/customXml" Target="../ink/ink100.xml"/><Relationship Id="rId110" Type="http://schemas.openxmlformats.org/officeDocument/2006/relationships/image" Target="../media/image121.png"/><Relationship Id="rId115" Type="http://schemas.openxmlformats.org/officeDocument/2006/relationships/customXml" Target="../ink/ink114.xml"/><Relationship Id="rId131" Type="http://schemas.openxmlformats.org/officeDocument/2006/relationships/customXml" Target="../ink/ink122.xml"/><Relationship Id="rId136" Type="http://schemas.openxmlformats.org/officeDocument/2006/relationships/image" Target="../media/image134.png"/><Relationship Id="rId61" Type="http://schemas.openxmlformats.org/officeDocument/2006/relationships/customXml" Target="../ink/ink87.xml"/><Relationship Id="rId82" Type="http://schemas.openxmlformats.org/officeDocument/2006/relationships/image" Target="../media/image107.png"/><Relationship Id="rId152" Type="http://schemas.openxmlformats.org/officeDocument/2006/relationships/image" Target="../media/image142.png"/><Relationship Id="rId19" Type="http://schemas.openxmlformats.org/officeDocument/2006/relationships/customXml" Target="../ink/ink66.xml"/><Relationship Id="rId14" Type="http://schemas.openxmlformats.org/officeDocument/2006/relationships/image" Target="../media/image73.png"/><Relationship Id="rId30" Type="http://schemas.openxmlformats.org/officeDocument/2006/relationships/image" Target="../media/image81.png"/><Relationship Id="rId35" Type="http://schemas.openxmlformats.org/officeDocument/2006/relationships/customXml" Target="../ink/ink74.xml"/><Relationship Id="rId56" Type="http://schemas.openxmlformats.org/officeDocument/2006/relationships/image" Target="../media/image94.png"/><Relationship Id="rId77" Type="http://schemas.openxmlformats.org/officeDocument/2006/relationships/customXml" Target="../ink/ink95.xml"/><Relationship Id="rId100" Type="http://schemas.openxmlformats.org/officeDocument/2006/relationships/image" Target="../media/image116.png"/><Relationship Id="rId105" Type="http://schemas.openxmlformats.org/officeDocument/2006/relationships/customXml" Target="../ink/ink109.xml"/><Relationship Id="rId126" Type="http://schemas.openxmlformats.org/officeDocument/2006/relationships/image" Target="../media/image129.png"/><Relationship Id="rId147" Type="http://schemas.openxmlformats.org/officeDocument/2006/relationships/customXml" Target="../ink/ink130.xml"/><Relationship Id="rId8" Type="http://schemas.openxmlformats.org/officeDocument/2006/relationships/image" Target="../media/image70.png"/><Relationship Id="rId51" Type="http://schemas.openxmlformats.org/officeDocument/2006/relationships/customXml" Target="../ink/ink82.xml"/><Relationship Id="rId72" Type="http://schemas.openxmlformats.org/officeDocument/2006/relationships/image" Target="../media/image102.png"/><Relationship Id="rId93" Type="http://schemas.openxmlformats.org/officeDocument/2006/relationships/customXml" Target="../ink/ink103.xml"/><Relationship Id="rId98" Type="http://schemas.openxmlformats.org/officeDocument/2006/relationships/image" Target="../media/image115.png"/><Relationship Id="rId121" Type="http://schemas.openxmlformats.org/officeDocument/2006/relationships/customXml" Target="../ink/ink117.xml"/><Relationship Id="rId142" Type="http://schemas.openxmlformats.org/officeDocument/2006/relationships/image" Target="../media/image137.png"/><Relationship Id="rId3" Type="http://schemas.openxmlformats.org/officeDocument/2006/relationships/customXml" Target="../ink/ink58.xml"/><Relationship Id="rId25" Type="http://schemas.openxmlformats.org/officeDocument/2006/relationships/customXml" Target="../ink/ink69.xml"/><Relationship Id="rId46" Type="http://schemas.openxmlformats.org/officeDocument/2006/relationships/image" Target="../media/image89.png"/><Relationship Id="rId67" Type="http://schemas.openxmlformats.org/officeDocument/2006/relationships/customXml" Target="../ink/ink90.xml"/><Relationship Id="rId116" Type="http://schemas.openxmlformats.org/officeDocument/2006/relationships/image" Target="../media/image124.png"/><Relationship Id="rId137" Type="http://schemas.openxmlformats.org/officeDocument/2006/relationships/customXml" Target="../ink/ink125.xml"/><Relationship Id="rId20" Type="http://schemas.openxmlformats.org/officeDocument/2006/relationships/image" Target="../media/image76.png"/><Relationship Id="rId41" Type="http://schemas.openxmlformats.org/officeDocument/2006/relationships/customXml" Target="../ink/ink77.xml"/><Relationship Id="rId62" Type="http://schemas.openxmlformats.org/officeDocument/2006/relationships/image" Target="../media/image97.png"/><Relationship Id="rId83" Type="http://schemas.openxmlformats.org/officeDocument/2006/relationships/customXml" Target="../ink/ink98.xml"/><Relationship Id="rId88" Type="http://schemas.openxmlformats.org/officeDocument/2006/relationships/image" Target="../media/image110.png"/><Relationship Id="rId111" Type="http://schemas.openxmlformats.org/officeDocument/2006/relationships/customXml" Target="../ink/ink112.xml"/><Relationship Id="rId132" Type="http://schemas.openxmlformats.org/officeDocument/2006/relationships/image" Target="../media/image132.png"/><Relationship Id="rId153" Type="http://schemas.openxmlformats.org/officeDocument/2006/relationships/customXml" Target="../ink/ink133.xml"/><Relationship Id="rId15" Type="http://schemas.openxmlformats.org/officeDocument/2006/relationships/customXml" Target="../ink/ink64.xml"/><Relationship Id="rId36" Type="http://schemas.openxmlformats.org/officeDocument/2006/relationships/image" Target="../media/image84.png"/><Relationship Id="rId57" Type="http://schemas.openxmlformats.org/officeDocument/2006/relationships/customXml" Target="../ink/ink85.xml"/><Relationship Id="rId106" Type="http://schemas.openxmlformats.org/officeDocument/2006/relationships/image" Target="../media/image119.png"/><Relationship Id="rId127" Type="http://schemas.openxmlformats.org/officeDocument/2006/relationships/customXml" Target="../ink/ink120.xml"/><Relationship Id="rId10" Type="http://schemas.openxmlformats.org/officeDocument/2006/relationships/image" Target="../media/image71.png"/><Relationship Id="rId31" Type="http://schemas.openxmlformats.org/officeDocument/2006/relationships/customXml" Target="../ink/ink72.xml"/><Relationship Id="rId52" Type="http://schemas.openxmlformats.org/officeDocument/2006/relationships/image" Target="../media/image92.png"/><Relationship Id="rId73" Type="http://schemas.openxmlformats.org/officeDocument/2006/relationships/customXml" Target="../ink/ink93.xml"/><Relationship Id="rId78" Type="http://schemas.openxmlformats.org/officeDocument/2006/relationships/image" Target="../media/image105.png"/><Relationship Id="rId94" Type="http://schemas.openxmlformats.org/officeDocument/2006/relationships/image" Target="../media/image113.png"/><Relationship Id="rId99" Type="http://schemas.openxmlformats.org/officeDocument/2006/relationships/customXml" Target="../ink/ink106.xml"/><Relationship Id="rId101" Type="http://schemas.openxmlformats.org/officeDocument/2006/relationships/customXml" Target="../ink/ink107.xml"/><Relationship Id="rId122" Type="http://schemas.openxmlformats.org/officeDocument/2006/relationships/image" Target="../media/image127.png"/><Relationship Id="rId143" Type="http://schemas.openxmlformats.org/officeDocument/2006/relationships/customXml" Target="../ink/ink128.xml"/><Relationship Id="rId148" Type="http://schemas.openxmlformats.org/officeDocument/2006/relationships/image" Target="../media/image140.png"/><Relationship Id="rId4" Type="http://schemas.openxmlformats.org/officeDocument/2006/relationships/image" Target="../media/image50.png"/><Relationship Id="rId9" Type="http://schemas.openxmlformats.org/officeDocument/2006/relationships/customXml" Target="../ink/ink61.xml"/><Relationship Id="rId26" Type="http://schemas.openxmlformats.org/officeDocument/2006/relationships/image" Target="../media/image79.png"/><Relationship Id="rId47" Type="http://schemas.openxmlformats.org/officeDocument/2006/relationships/customXml" Target="../ink/ink80.xml"/><Relationship Id="rId68" Type="http://schemas.openxmlformats.org/officeDocument/2006/relationships/image" Target="../media/image100.png"/><Relationship Id="rId89" Type="http://schemas.openxmlformats.org/officeDocument/2006/relationships/customXml" Target="../ink/ink101.xml"/><Relationship Id="rId112" Type="http://schemas.openxmlformats.org/officeDocument/2006/relationships/image" Target="../media/image122.png"/><Relationship Id="rId133" Type="http://schemas.openxmlformats.org/officeDocument/2006/relationships/customXml" Target="../ink/ink123.xml"/><Relationship Id="rId154" Type="http://schemas.openxmlformats.org/officeDocument/2006/relationships/image" Target="../media/image143.png"/><Relationship Id="rId16" Type="http://schemas.openxmlformats.org/officeDocument/2006/relationships/image" Target="../media/image74.png"/><Relationship Id="rId37" Type="http://schemas.openxmlformats.org/officeDocument/2006/relationships/customXml" Target="../ink/ink75.xml"/><Relationship Id="rId58" Type="http://schemas.openxmlformats.org/officeDocument/2006/relationships/image" Target="../media/image95.png"/><Relationship Id="rId79" Type="http://schemas.openxmlformats.org/officeDocument/2006/relationships/customXml" Target="../ink/ink96.xml"/><Relationship Id="rId102" Type="http://schemas.openxmlformats.org/officeDocument/2006/relationships/image" Target="../media/image117.png"/><Relationship Id="rId123" Type="http://schemas.openxmlformats.org/officeDocument/2006/relationships/customXml" Target="../ink/ink118.xml"/><Relationship Id="rId144" Type="http://schemas.openxmlformats.org/officeDocument/2006/relationships/image" Target="../media/image138.png"/><Relationship Id="rId90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png"/><Relationship Id="rId21" Type="http://schemas.openxmlformats.org/officeDocument/2006/relationships/customXml" Target="../ink/ink10.xml"/><Relationship Id="rId42" Type="http://schemas.openxmlformats.org/officeDocument/2006/relationships/image" Target="../media/image24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7.png"/><Relationship Id="rId84" Type="http://schemas.openxmlformats.org/officeDocument/2006/relationships/image" Target="../media/image45.png"/><Relationship Id="rId89" Type="http://schemas.openxmlformats.org/officeDocument/2006/relationships/customXml" Target="../ink/ink44.xml"/><Relationship Id="rId112" Type="http://schemas.openxmlformats.org/officeDocument/2006/relationships/image" Target="../media/image59.png"/><Relationship Id="rId16" Type="http://schemas.openxmlformats.org/officeDocument/2006/relationships/image" Target="../media/image11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9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2.png"/><Relationship Id="rId74" Type="http://schemas.openxmlformats.org/officeDocument/2006/relationships/image" Target="../media/image40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5" Type="http://schemas.openxmlformats.org/officeDocument/2006/relationships/customXml" Target="../ink/ink2.xml"/><Relationship Id="rId90" Type="http://schemas.openxmlformats.org/officeDocument/2006/relationships/image" Target="../media/image48.png"/><Relationship Id="rId95" Type="http://schemas.openxmlformats.org/officeDocument/2006/relationships/customXml" Target="../ink/ink47.xml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7.png"/><Relationship Id="rId64" Type="http://schemas.openxmlformats.org/officeDocument/2006/relationships/image" Target="../media/image35.png"/><Relationship Id="rId69" Type="http://schemas.openxmlformats.org/officeDocument/2006/relationships/customXml" Target="../ink/ink34.xml"/><Relationship Id="rId80" Type="http://schemas.openxmlformats.org/officeDocument/2006/relationships/image" Target="../media/image43.png"/><Relationship Id="rId85" Type="http://schemas.openxmlformats.org/officeDocument/2006/relationships/customXml" Target="../ink/ink42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2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7.png"/><Relationship Id="rId54" Type="http://schemas.openxmlformats.org/officeDocument/2006/relationships/image" Target="../media/image30.png"/><Relationship Id="rId70" Type="http://schemas.openxmlformats.org/officeDocument/2006/relationships/image" Target="../media/image38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56.png"/><Relationship Id="rId10" Type="http://schemas.openxmlformats.org/officeDocument/2006/relationships/image" Target="../media/image8.png"/><Relationship Id="rId31" Type="http://schemas.openxmlformats.org/officeDocument/2006/relationships/customXml" Target="../ink/ink15.xml"/><Relationship Id="rId44" Type="http://schemas.openxmlformats.org/officeDocument/2006/relationships/image" Target="../media/image25.png"/><Relationship Id="rId52" Type="http://schemas.openxmlformats.org/officeDocument/2006/relationships/image" Target="../media/image29.png"/><Relationship Id="rId60" Type="http://schemas.openxmlformats.org/officeDocument/2006/relationships/image" Target="../media/image33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2.png"/><Relationship Id="rId81" Type="http://schemas.openxmlformats.org/officeDocument/2006/relationships/customXml" Target="../ink/ink40.xml"/><Relationship Id="rId86" Type="http://schemas.openxmlformats.org/officeDocument/2006/relationships/image" Target="../media/image46.png"/><Relationship Id="rId94" Type="http://schemas.openxmlformats.org/officeDocument/2006/relationships/image" Target="../media/image50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customXml" Target="../ink/ink27.xml"/><Relationship Id="rId76" Type="http://schemas.openxmlformats.org/officeDocument/2006/relationships/image" Target="../media/image41.png"/><Relationship Id="rId97" Type="http://schemas.openxmlformats.org/officeDocument/2006/relationships/customXml" Target="../ink/ink48.xml"/><Relationship Id="rId104" Type="http://schemas.openxmlformats.org/officeDocument/2006/relationships/image" Target="../media/image55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image" Target="../media/image4.png"/><Relationship Id="rId29" Type="http://schemas.openxmlformats.org/officeDocument/2006/relationships/customXml" Target="../ink/ink14.xml"/><Relationship Id="rId24" Type="http://schemas.openxmlformats.org/officeDocument/2006/relationships/image" Target="../media/image15.png"/><Relationship Id="rId40" Type="http://schemas.openxmlformats.org/officeDocument/2006/relationships/image" Target="../media/image23.png"/><Relationship Id="rId45" Type="http://schemas.openxmlformats.org/officeDocument/2006/relationships/customXml" Target="../ink/ink22.xml"/><Relationship Id="rId66" Type="http://schemas.openxmlformats.org/officeDocument/2006/relationships/image" Target="../media/image36.png"/><Relationship Id="rId87" Type="http://schemas.openxmlformats.org/officeDocument/2006/relationships/customXml" Target="../ink/ink43.xml"/><Relationship Id="rId110" Type="http://schemas.openxmlformats.org/officeDocument/2006/relationships/image" Target="../media/image58.png"/><Relationship Id="rId61" Type="http://schemas.openxmlformats.org/officeDocument/2006/relationships/customXml" Target="../ink/ink30.xml"/><Relationship Id="rId82" Type="http://schemas.openxmlformats.org/officeDocument/2006/relationships/image" Target="../media/image44.png"/><Relationship Id="rId19" Type="http://schemas.openxmlformats.org/officeDocument/2006/relationships/customXml" Target="../ink/ink9.xml"/><Relationship Id="rId14" Type="http://schemas.openxmlformats.org/officeDocument/2006/relationships/image" Target="../media/image10.png"/><Relationship Id="rId30" Type="http://schemas.openxmlformats.org/officeDocument/2006/relationships/image" Target="../media/image18.png"/><Relationship Id="rId35" Type="http://schemas.openxmlformats.org/officeDocument/2006/relationships/customXml" Target="../ink/ink17.xml"/><Relationship Id="rId56" Type="http://schemas.openxmlformats.org/officeDocument/2006/relationships/image" Target="../media/image31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105" Type="http://schemas.openxmlformats.org/officeDocument/2006/relationships/customXml" Target="../ink/ink52.xml"/><Relationship Id="rId8" Type="http://schemas.openxmlformats.org/officeDocument/2006/relationships/image" Target="../media/image7.png"/><Relationship Id="rId51" Type="http://schemas.openxmlformats.org/officeDocument/2006/relationships/customXml" Target="../ink/ink25.xml"/><Relationship Id="rId72" Type="http://schemas.openxmlformats.org/officeDocument/2006/relationships/image" Target="../media/image39.png"/><Relationship Id="rId93" Type="http://schemas.openxmlformats.org/officeDocument/2006/relationships/customXml" Target="../ink/ink46.xml"/><Relationship Id="rId98" Type="http://schemas.openxmlformats.org/officeDocument/2006/relationships/image" Target="../media/image52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6.png"/><Relationship Id="rId67" Type="http://schemas.openxmlformats.org/officeDocument/2006/relationships/customXml" Target="../ink/ink33.xml"/><Relationship Id="rId20" Type="http://schemas.openxmlformats.org/officeDocument/2006/relationships/image" Target="../media/image13.png"/><Relationship Id="rId41" Type="http://schemas.openxmlformats.org/officeDocument/2006/relationships/customXml" Target="../ink/ink20.xml"/><Relationship Id="rId62" Type="http://schemas.openxmlformats.org/officeDocument/2006/relationships/image" Target="../media/image34.png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111" Type="http://schemas.openxmlformats.org/officeDocument/2006/relationships/customXml" Target="../ink/ink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5C60C-723B-A14D-9CE2-6A056BB2F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Vk</a:t>
            </a:r>
            <a:r>
              <a:rPr lang="en-US" dirty="0"/>
              <a:t> Project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E0BFFE-E4A6-A44F-96BE-97D513D0B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4163" y="5618957"/>
            <a:ext cx="8891588" cy="741362"/>
          </a:xfrm>
        </p:spPr>
        <p:txBody>
          <a:bodyPr/>
          <a:lstStyle/>
          <a:p>
            <a:r>
              <a:rPr lang="en-US" dirty="0"/>
              <a:t>By Romanov Alexey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87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53AA6-C773-2E4E-82C8-E7BCDF0A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graph models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ECB32-0C3A-CD4F-866E-A0BFB9C29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6299"/>
            <a:ext cx="10391775" cy="14906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VK network looks very similar to Watts-</a:t>
            </a:r>
            <a:r>
              <a:rPr lang="en-US" dirty="0" err="1"/>
              <a:t>Strogats</a:t>
            </a:r>
            <a:r>
              <a:rPr lang="en-US" dirty="0"/>
              <a:t> model, because avg shortest is the same and avg clustering coef.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8D3AF9-061A-4F44-A30C-2323B00E6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71700"/>
            <a:ext cx="8001000" cy="2514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5D8204D-88DF-0243-999D-B3C205CEE5F3}"/>
                  </a:ext>
                </a:extLst>
              </p14:cNvPr>
              <p14:cNvContentPartPr/>
              <p14:nvPr/>
            </p14:nvContentPartPr>
            <p14:xfrm>
              <a:off x="4542000" y="1741800"/>
              <a:ext cx="360" cy="36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5D8204D-88DF-0243-999D-B3C205CEE5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3360" y="17328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36B4C51-9260-9346-BA96-327A96E204DC}"/>
                  </a:ext>
                </a:extLst>
              </p14:cNvPr>
              <p14:cNvContentPartPr/>
              <p14:nvPr/>
            </p14:nvContentPartPr>
            <p14:xfrm>
              <a:off x="4542000" y="1106040"/>
              <a:ext cx="360" cy="36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36B4C51-9260-9346-BA96-327A96E204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3360" y="109704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25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BDD7C-96C8-9841-A15A-2DB1491C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20FF9-59E9-1548-ADAF-F24ADA6B5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690688"/>
            <a:ext cx="5638800" cy="4486275"/>
          </a:xfrm>
        </p:spPr>
        <p:txBody>
          <a:bodyPr/>
          <a:lstStyle/>
          <a:p>
            <a:r>
              <a:rPr lang="en-US" dirty="0"/>
              <a:t>4-7 guys from my </a:t>
            </a:r>
            <a:r>
              <a:rPr lang="en-US" dirty="0" err="1"/>
              <a:t>lyceum,one</a:t>
            </a:r>
            <a:r>
              <a:rPr lang="en-US" dirty="0"/>
              <a:t> group</a:t>
            </a:r>
          </a:p>
          <a:p>
            <a:r>
              <a:rPr lang="en-US" dirty="0"/>
              <a:t>9-20 guys from lyceum, another group</a:t>
            </a:r>
          </a:p>
          <a:p>
            <a:r>
              <a:rPr lang="en-US" dirty="0"/>
              <a:t>20 – couple In lyceum</a:t>
            </a:r>
          </a:p>
          <a:p>
            <a:r>
              <a:rPr lang="en-US" dirty="0"/>
              <a:t>3- guys, to whom I explained </a:t>
            </a:r>
            <a:r>
              <a:rPr lang="en-US" dirty="0" err="1"/>
              <a:t>maths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6CC6D8-4838-4841-A23A-B738130D1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944"/>
            <a:ext cx="4498536" cy="45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6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B0D22-9ABB-1943-9E8E-5EE30B38F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B6F38B-45B5-0745-B2B5-9264FCC26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6370" y="1954469"/>
            <a:ext cx="2601874" cy="4194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Agglomerative clustering.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Showed nice</a:t>
            </a:r>
          </a:p>
          <a:p>
            <a:pPr marL="0" indent="0">
              <a:buNone/>
            </a:pPr>
            <a:r>
              <a:rPr lang="en-US" dirty="0"/>
              <a:t>Results.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clusters, </a:t>
            </a:r>
          </a:p>
          <a:p>
            <a:pPr marL="0" indent="0">
              <a:buNone/>
            </a:pPr>
            <a:r>
              <a:rPr lang="en-US" dirty="0"/>
              <a:t>which are </a:t>
            </a:r>
          </a:p>
          <a:p>
            <a:pPr marL="0" indent="0">
              <a:buNone/>
            </a:pPr>
            <a:r>
              <a:rPr lang="en-US" dirty="0"/>
              <a:t>Interpretable.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B6F023-4FED-0844-8CF9-EC6E8C2D2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681036"/>
            <a:ext cx="7507457" cy="56181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C37EE59-1539-284E-A04A-EB4EC96B6B95}"/>
                  </a:ext>
                </a:extLst>
              </p14:cNvPr>
              <p14:cNvContentPartPr/>
              <p14:nvPr/>
            </p14:nvContentPartPr>
            <p14:xfrm>
              <a:off x="3440182" y="1900372"/>
              <a:ext cx="360" cy="36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C37EE59-1539-284E-A04A-EB4EC96B6B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1542" y="1891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EA828FD-8FEF-C549-845D-AC6BCDAE4729}"/>
                  </a:ext>
                </a:extLst>
              </p14:cNvPr>
              <p14:cNvContentPartPr/>
              <p14:nvPr/>
            </p14:nvContentPartPr>
            <p14:xfrm>
              <a:off x="2961742" y="1776532"/>
              <a:ext cx="93240" cy="13212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EA828FD-8FEF-C549-845D-AC6BCDAE47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2742" y="1767892"/>
                <a:ext cx="1108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13700419-B2B8-424E-95EF-2F4A75ECDB38}"/>
              </a:ext>
            </a:extLst>
          </p:cNvPr>
          <p:cNvGrpSpPr/>
          <p:nvPr/>
        </p:nvGrpSpPr>
        <p:grpSpPr>
          <a:xfrm>
            <a:off x="2767702" y="1637932"/>
            <a:ext cx="3047040" cy="2044800"/>
            <a:chOff x="2767702" y="1637932"/>
            <a:chExt cx="3047040" cy="20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4A9A79D3-A6F7-E84F-BA2F-C37FD965D558}"/>
                    </a:ext>
                  </a:extLst>
                </p14:cNvPr>
                <p14:cNvContentPartPr/>
                <p14:nvPr/>
              </p14:nvContentPartPr>
              <p14:xfrm>
                <a:off x="3683182" y="2134732"/>
                <a:ext cx="2131560" cy="1548000"/>
              </p14:xfrm>
            </p:contentPart>
          </mc:Choice>
          <mc:Fallback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4A9A79D3-A6F7-E84F-BA2F-C37FD965D5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4542" y="2126092"/>
                  <a:ext cx="2149200" cy="15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2595A38A-F06B-8846-8ADD-D1F5738ED4A8}"/>
                    </a:ext>
                  </a:extLst>
                </p14:cNvPr>
                <p14:cNvContentPartPr/>
                <p14:nvPr/>
              </p14:nvContentPartPr>
              <p14:xfrm>
                <a:off x="2767702" y="1687972"/>
                <a:ext cx="91440" cy="20592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2595A38A-F06B-8846-8ADD-D1F5738ED4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9062" y="1679332"/>
                  <a:ext cx="109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4895D336-BB0D-BD43-B677-26AE312E151C}"/>
                    </a:ext>
                  </a:extLst>
                </p14:cNvPr>
                <p14:cNvContentPartPr/>
                <p14:nvPr/>
              </p14:nvContentPartPr>
              <p14:xfrm>
                <a:off x="2803702" y="1788052"/>
                <a:ext cx="68400" cy="3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4895D336-BB0D-BD43-B677-26AE312E15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94702" y="1779052"/>
                  <a:ext cx="86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35C9505E-5871-D244-ADBB-FFBA91F4311D}"/>
                    </a:ext>
                  </a:extLst>
                </p14:cNvPr>
                <p14:cNvContentPartPr/>
                <p14:nvPr/>
              </p14:nvContentPartPr>
              <p14:xfrm>
                <a:off x="3036982" y="1637932"/>
                <a:ext cx="403920" cy="28980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35C9505E-5871-D244-ADBB-FFBA91F431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27982" y="1628932"/>
                  <a:ext cx="421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E3C6E18E-3964-AE40-9046-125BD5F88E75}"/>
                    </a:ext>
                  </a:extLst>
                </p14:cNvPr>
                <p14:cNvContentPartPr/>
                <p14:nvPr/>
              </p14:nvContentPartPr>
              <p14:xfrm>
                <a:off x="3467542" y="1809292"/>
                <a:ext cx="378360" cy="17352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E3C6E18E-3964-AE40-9046-125BD5F88E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58902" y="1800652"/>
                  <a:ext cx="396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AB8B44BA-CE4B-EE45-A571-15B67DE204F5}"/>
                    </a:ext>
                  </a:extLst>
                </p14:cNvPr>
                <p14:cNvContentPartPr/>
                <p14:nvPr/>
              </p14:nvContentPartPr>
              <p14:xfrm>
                <a:off x="3882262" y="1869052"/>
                <a:ext cx="231120" cy="11880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AB8B44BA-CE4B-EE45-A571-15B67DE204F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73262" y="1860412"/>
                  <a:ext cx="24876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2246C097-DE38-5C47-89E1-30D7A4227FDD}"/>
                  </a:ext>
                </a:extLst>
              </p14:cNvPr>
              <p14:cNvContentPartPr/>
              <p14:nvPr/>
            </p14:nvContentPartPr>
            <p14:xfrm>
              <a:off x="3883342" y="3636652"/>
              <a:ext cx="1351440" cy="655560"/>
            </p14:xfrm>
          </p:contentPart>
        </mc:Choice>
        <mc:Fallback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2246C097-DE38-5C47-89E1-30D7A4227F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74342" y="3627652"/>
                <a:ext cx="1369080" cy="67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DB12F49-C810-8A49-85A9-6DBE05BE0374}"/>
              </a:ext>
            </a:extLst>
          </p:cNvPr>
          <p:cNvGrpSpPr/>
          <p:nvPr/>
        </p:nvGrpSpPr>
        <p:grpSpPr>
          <a:xfrm>
            <a:off x="2640622" y="3888652"/>
            <a:ext cx="1252440" cy="557640"/>
            <a:chOff x="2640622" y="3888652"/>
            <a:chExt cx="125244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49B730E6-1659-1145-819D-36B6989324FD}"/>
                    </a:ext>
                  </a:extLst>
                </p14:cNvPr>
                <p14:cNvContentPartPr/>
                <p14:nvPr/>
              </p14:nvContentPartPr>
              <p14:xfrm>
                <a:off x="2933662" y="4151452"/>
                <a:ext cx="262080" cy="16020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49B730E6-1659-1145-819D-36B6989324F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25022" y="4142812"/>
                  <a:ext cx="279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75A899AE-55D0-3C4A-81B8-7323B9A9D69B}"/>
                    </a:ext>
                  </a:extLst>
                </p14:cNvPr>
                <p14:cNvContentPartPr/>
                <p14:nvPr/>
              </p14:nvContentPartPr>
              <p14:xfrm>
                <a:off x="2789662" y="3888652"/>
                <a:ext cx="4320" cy="43596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75A899AE-55D0-3C4A-81B8-7323B9A9D6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81022" y="3880012"/>
                  <a:ext cx="219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EF1FE819-6997-D849-BE80-335F18AD431D}"/>
                    </a:ext>
                  </a:extLst>
                </p14:cNvPr>
                <p14:cNvContentPartPr/>
                <p14:nvPr/>
              </p14:nvContentPartPr>
              <p14:xfrm>
                <a:off x="2640622" y="3932212"/>
                <a:ext cx="207360" cy="20160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EF1FE819-6997-D849-BE80-335F18AD431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31982" y="3923212"/>
                  <a:ext cx="225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13CE723A-F675-5B47-97AC-E0B39F60EDFC}"/>
                    </a:ext>
                  </a:extLst>
                </p14:cNvPr>
                <p14:cNvContentPartPr/>
                <p14:nvPr/>
              </p14:nvContentPartPr>
              <p14:xfrm>
                <a:off x="3228142" y="4225972"/>
                <a:ext cx="435960" cy="15444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13CE723A-F675-5B47-97AC-E0B39F60ED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19502" y="4216972"/>
                  <a:ext cx="45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DD9826BB-6BFB-BC4E-9D4B-1377D2109983}"/>
                    </a:ext>
                  </a:extLst>
                </p14:cNvPr>
                <p14:cNvContentPartPr/>
                <p14:nvPr/>
              </p14:nvContentPartPr>
              <p14:xfrm>
                <a:off x="3606502" y="4336492"/>
                <a:ext cx="79560" cy="4824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DD9826BB-6BFB-BC4E-9D4B-1377D21099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97862" y="4327852"/>
                  <a:ext cx="97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88F3E9CB-87CE-E248-968C-8CD99443AC9B}"/>
                    </a:ext>
                  </a:extLst>
                </p14:cNvPr>
                <p14:cNvContentPartPr/>
                <p14:nvPr/>
              </p14:nvContentPartPr>
              <p14:xfrm>
                <a:off x="3700462" y="4330732"/>
                <a:ext cx="192600" cy="11556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88F3E9CB-87CE-E248-968C-8CD99443AC9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91822" y="4322092"/>
                  <a:ext cx="21024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7" name="Рукописный ввод 46">
                <a:extLst>
                  <a:ext uri="{FF2B5EF4-FFF2-40B4-BE49-F238E27FC236}">
                    <a16:creationId xmlns:a16="http://schemas.microsoft.com/office/drawing/2014/main" id="{628AAFC4-BA26-7D49-ADBF-529B3791AB95}"/>
                  </a:ext>
                </a:extLst>
              </p14:cNvPr>
              <p14:cNvContentPartPr/>
              <p14:nvPr/>
            </p14:nvContentPartPr>
            <p14:xfrm>
              <a:off x="5687662" y="1856092"/>
              <a:ext cx="627480" cy="564120"/>
            </p14:xfrm>
          </p:contentPart>
        </mc:Choice>
        <mc:Fallback>
          <p:pic>
            <p:nvPicPr>
              <p:cNvPr id="47" name="Рукописный ввод 46">
                <a:extLst>
                  <a:ext uri="{FF2B5EF4-FFF2-40B4-BE49-F238E27FC236}">
                    <a16:creationId xmlns:a16="http://schemas.microsoft.com/office/drawing/2014/main" id="{628AAFC4-BA26-7D49-ADBF-529B3791AB9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78662" y="1847452"/>
                <a:ext cx="645120" cy="58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52B59FCC-FE0B-EA40-9765-11956DAFB91A}"/>
              </a:ext>
            </a:extLst>
          </p:cNvPr>
          <p:cNvGrpSpPr/>
          <p:nvPr/>
        </p:nvGrpSpPr>
        <p:grpSpPr>
          <a:xfrm>
            <a:off x="5637262" y="1430932"/>
            <a:ext cx="318600" cy="257040"/>
            <a:chOff x="5637262" y="1430932"/>
            <a:chExt cx="31860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A29BD542-4053-104A-9DF2-C92B2F23C900}"/>
                    </a:ext>
                  </a:extLst>
                </p14:cNvPr>
                <p14:cNvContentPartPr/>
                <p14:nvPr/>
              </p14:nvContentPartPr>
              <p14:xfrm>
                <a:off x="5637262" y="1430932"/>
                <a:ext cx="3600" cy="22104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A29BD542-4053-104A-9DF2-C92B2F23C90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28262" y="1422292"/>
                  <a:ext cx="21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4203E710-4AB1-9B4D-82E4-1BDF86EB7367}"/>
                    </a:ext>
                  </a:extLst>
                </p14:cNvPr>
                <p14:cNvContentPartPr/>
                <p14:nvPr/>
              </p14:nvContentPartPr>
              <p14:xfrm>
                <a:off x="5658502" y="1468012"/>
                <a:ext cx="75960" cy="12060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4203E710-4AB1-9B4D-82E4-1BDF86EB73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49862" y="1459012"/>
                  <a:ext cx="93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FA59733D-3A5E-F340-8BAD-4CDB70DF1038}"/>
                    </a:ext>
                  </a:extLst>
                </p14:cNvPr>
                <p14:cNvContentPartPr/>
                <p14:nvPr/>
              </p14:nvContentPartPr>
              <p14:xfrm>
                <a:off x="5767222" y="1520932"/>
                <a:ext cx="85680" cy="16704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FA59733D-3A5E-F340-8BAD-4CDB70DF10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58582" y="1512292"/>
                  <a:ext cx="103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28FB0B02-8321-3D45-960E-C26CB748AB3A}"/>
                    </a:ext>
                  </a:extLst>
                </p14:cNvPr>
                <p14:cNvContentPartPr/>
                <p14:nvPr/>
              </p14:nvContentPartPr>
              <p14:xfrm>
                <a:off x="5774062" y="1619212"/>
                <a:ext cx="73800" cy="360"/>
              </p14:xfrm>
            </p:contentPart>
          </mc:Choice>
          <mc:Fallback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28FB0B02-8321-3D45-960E-C26CB748AB3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65062" y="1610212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273C9269-B188-E147-85FC-F8979B290484}"/>
                    </a:ext>
                  </a:extLst>
                </p14:cNvPr>
                <p14:cNvContentPartPr/>
                <p14:nvPr/>
              </p14:nvContentPartPr>
              <p14:xfrm>
                <a:off x="5877382" y="1505452"/>
                <a:ext cx="78480" cy="162360"/>
              </p14:xfrm>
            </p:contentPart>
          </mc:Choice>
          <mc:Fallback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273C9269-B188-E147-85FC-F8979B2904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68742" y="1496452"/>
                  <a:ext cx="9612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768E4CCC-934A-2142-8AE6-5CE74359B1F1}"/>
              </a:ext>
            </a:extLst>
          </p:cNvPr>
          <p:cNvGrpSpPr/>
          <p:nvPr/>
        </p:nvGrpSpPr>
        <p:grpSpPr>
          <a:xfrm>
            <a:off x="6020662" y="2194132"/>
            <a:ext cx="1779480" cy="756720"/>
            <a:chOff x="6020662" y="2194132"/>
            <a:chExt cx="1779480" cy="75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8D77912A-21CE-AC4F-A641-83506666129B}"/>
                    </a:ext>
                  </a:extLst>
                </p14:cNvPr>
                <p14:cNvContentPartPr/>
                <p14:nvPr/>
              </p14:nvContentPartPr>
              <p14:xfrm>
                <a:off x="6020662" y="2194132"/>
                <a:ext cx="747720" cy="75672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8D77912A-21CE-AC4F-A641-83506666129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11662" y="2185132"/>
                  <a:ext cx="76536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46B1D1AD-7D6C-C944-ABF1-241B821863FC}"/>
                    </a:ext>
                  </a:extLst>
                </p14:cNvPr>
                <p14:cNvContentPartPr/>
                <p14:nvPr/>
              </p14:nvContentPartPr>
              <p14:xfrm>
                <a:off x="6877822" y="2566372"/>
                <a:ext cx="166680" cy="25236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46B1D1AD-7D6C-C944-ABF1-241B821863F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68822" y="2557732"/>
                  <a:ext cx="184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96BAA62E-2972-FB42-BFF5-202C59AA6B53}"/>
                    </a:ext>
                  </a:extLst>
                </p14:cNvPr>
                <p14:cNvContentPartPr/>
                <p14:nvPr/>
              </p14:nvContentPartPr>
              <p14:xfrm>
                <a:off x="7044142" y="2722612"/>
                <a:ext cx="101160" cy="216360"/>
              </p14:xfrm>
            </p:contentPart>
          </mc:Choice>
          <mc:Fallback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96BAA62E-2972-FB42-BFF5-202C59AA6B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35142" y="2713612"/>
                  <a:ext cx="118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8" name="Рукописный ввод 77">
                  <a:extLst>
                    <a:ext uri="{FF2B5EF4-FFF2-40B4-BE49-F238E27FC236}">
                      <a16:creationId xmlns:a16="http://schemas.microsoft.com/office/drawing/2014/main" id="{1679E047-B473-304F-B880-CB665754C1E5}"/>
                    </a:ext>
                  </a:extLst>
                </p14:cNvPr>
                <p14:cNvContentPartPr/>
                <p14:nvPr/>
              </p14:nvContentPartPr>
              <p14:xfrm>
                <a:off x="7212262" y="2719732"/>
                <a:ext cx="587880" cy="201960"/>
              </p14:xfrm>
            </p:contentPart>
          </mc:Choice>
          <mc:Fallback>
            <p:pic>
              <p:nvPicPr>
                <p:cNvPr id="78" name="Рукописный ввод 77">
                  <a:extLst>
                    <a:ext uri="{FF2B5EF4-FFF2-40B4-BE49-F238E27FC236}">
                      <a16:creationId xmlns:a16="http://schemas.microsoft.com/office/drawing/2014/main" id="{1679E047-B473-304F-B880-CB665754C1E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03622" y="2710732"/>
                  <a:ext cx="6055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74DE8521-B290-5248-904E-161978917A1E}"/>
              </a:ext>
            </a:extLst>
          </p:cNvPr>
          <p:cNvGrpSpPr/>
          <p:nvPr/>
        </p:nvGrpSpPr>
        <p:grpSpPr>
          <a:xfrm>
            <a:off x="5910862" y="3256492"/>
            <a:ext cx="2649240" cy="1378440"/>
            <a:chOff x="5910862" y="3256492"/>
            <a:chExt cx="2649240" cy="13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84A7E1BA-8CDD-154C-B08D-95B9C43ABDBB}"/>
                    </a:ext>
                  </a:extLst>
                </p14:cNvPr>
                <p14:cNvContentPartPr/>
                <p14:nvPr/>
              </p14:nvContentPartPr>
              <p14:xfrm>
                <a:off x="5910862" y="3256492"/>
                <a:ext cx="1893960" cy="1378440"/>
              </p14:xfrm>
            </p:contentPart>
          </mc:Choice>
          <mc:Fallback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84A7E1BA-8CDD-154C-B08D-95B9C43ABDB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02222" y="3247852"/>
                  <a:ext cx="1911600" cy="13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C969A82A-E8DC-5E47-9D7B-AA6D2F76CE3F}"/>
                    </a:ext>
                  </a:extLst>
                </p14:cNvPr>
                <p14:cNvContentPartPr/>
                <p14:nvPr/>
              </p14:nvContentPartPr>
              <p14:xfrm>
                <a:off x="7976542" y="3425692"/>
                <a:ext cx="170280" cy="236520"/>
              </p14:xfrm>
            </p:contentPart>
          </mc:Choice>
          <mc:Fallback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C969A82A-E8DC-5E47-9D7B-AA6D2F76CE3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67542" y="3416692"/>
                  <a:ext cx="187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1E8DAA8A-CB30-6B47-84B8-11764A0D8A7D}"/>
                    </a:ext>
                  </a:extLst>
                </p14:cNvPr>
                <p14:cNvContentPartPr/>
                <p14:nvPr/>
              </p14:nvContentPartPr>
              <p14:xfrm>
                <a:off x="8216302" y="3393652"/>
                <a:ext cx="116280" cy="208440"/>
              </p14:xfrm>
            </p:contentPart>
          </mc:Choice>
          <mc:Fallback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1E8DAA8A-CB30-6B47-84B8-11764A0D8A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07662" y="3385012"/>
                  <a:ext cx="133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F19E164B-68A6-8240-B49D-92D353E3D755}"/>
                    </a:ext>
                  </a:extLst>
                </p14:cNvPr>
                <p14:cNvContentPartPr/>
                <p14:nvPr/>
              </p14:nvContentPartPr>
              <p14:xfrm>
                <a:off x="8402062" y="3356572"/>
                <a:ext cx="153720" cy="223200"/>
              </p14:xfrm>
            </p:contentPart>
          </mc:Choice>
          <mc:Fallback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F19E164B-68A6-8240-B49D-92D353E3D7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93422" y="3347932"/>
                  <a:ext cx="171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A3C8C0D1-1928-2D49-983F-444D350714CF}"/>
                    </a:ext>
                  </a:extLst>
                </p14:cNvPr>
                <p14:cNvContentPartPr/>
                <p14:nvPr/>
              </p14:nvContentPartPr>
              <p14:xfrm>
                <a:off x="8443102" y="3475372"/>
                <a:ext cx="82440" cy="3960"/>
              </p14:xfrm>
            </p:contentPart>
          </mc:Choice>
          <mc:Fallback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A3C8C0D1-1928-2D49-983F-444D350714C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34102" y="3466732"/>
                  <a:ext cx="100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584EE9AD-8A45-8D4D-AD02-CE581DBC151F}"/>
                    </a:ext>
                  </a:extLst>
                </p14:cNvPr>
                <p14:cNvContentPartPr/>
                <p14:nvPr/>
              </p14:nvContentPartPr>
              <p14:xfrm>
                <a:off x="8432302" y="3586252"/>
                <a:ext cx="127800" cy="42840"/>
              </p14:xfrm>
            </p:contentPart>
          </mc:Choice>
          <mc:Fallback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584EE9AD-8A45-8D4D-AD02-CE581DBC15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23662" y="3577252"/>
                  <a:ext cx="14544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99" name="Рукописный ввод 98">
                <a:extLst>
                  <a:ext uri="{FF2B5EF4-FFF2-40B4-BE49-F238E27FC236}">
                    <a16:creationId xmlns:a16="http://schemas.microsoft.com/office/drawing/2014/main" id="{5B756BCC-C0D4-0E4F-A39C-B642D7E737E3}"/>
                  </a:ext>
                </a:extLst>
              </p14:cNvPr>
              <p14:cNvContentPartPr/>
              <p14:nvPr/>
            </p14:nvContentPartPr>
            <p14:xfrm>
              <a:off x="6894022" y="4108972"/>
              <a:ext cx="1615680" cy="1210320"/>
            </p14:xfrm>
          </p:contentPart>
        </mc:Choice>
        <mc:Fallback>
          <p:pic>
            <p:nvPicPr>
              <p:cNvPr id="99" name="Рукописный ввод 98">
                <a:extLst>
                  <a:ext uri="{FF2B5EF4-FFF2-40B4-BE49-F238E27FC236}">
                    <a16:creationId xmlns:a16="http://schemas.microsoft.com/office/drawing/2014/main" id="{5B756BCC-C0D4-0E4F-A39C-B642D7E737E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885382" y="4099972"/>
                <a:ext cx="1633320" cy="12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348D2562-FA97-4E47-8F3E-A5A7D3A6F793}"/>
              </a:ext>
            </a:extLst>
          </p:cNvPr>
          <p:cNvGrpSpPr/>
          <p:nvPr/>
        </p:nvGrpSpPr>
        <p:grpSpPr>
          <a:xfrm>
            <a:off x="8558302" y="4307332"/>
            <a:ext cx="550080" cy="306000"/>
            <a:chOff x="8558302" y="4307332"/>
            <a:chExt cx="55008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1" name="Рукописный ввод 100">
                  <a:extLst>
                    <a:ext uri="{FF2B5EF4-FFF2-40B4-BE49-F238E27FC236}">
                      <a16:creationId xmlns:a16="http://schemas.microsoft.com/office/drawing/2014/main" id="{3213C7A1-C8FC-A848-B25E-6C6499593241}"/>
                    </a:ext>
                  </a:extLst>
                </p14:cNvPr>
                <p14:cNvContentPartPr/>
                <p14:nvPr/>
              </p14:nvContentPartPr>
              <p14:xfrm>
                <a:off x="8558302" y="4345852"/>
                <a:ext cx="155880" cy="262800"/>
              </p14:xfrm>
            </p:contentPart>
          </mc:Choice>
          <mc:Fallback>
            <p:pic>
              <p:nvPicPr>
                <p:cNvPr id="101" name="Рукописный ввод 100">
                  <a:extLst>
                    <a:ext uri="{FF2B5EF4-FFF2-40B4-BE49-F238E27FC236}">
                      <a16:creationId xmlns:a16="http://schemas.microsoft.com/office/drawing/2014/main" id="{3213C7A1-C8FC-A848-B25E-6C64995932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49662" y="4336852"/>
                  <a:ext cx="173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5C1C498C-22C1-8F4B-805F-9EC9CEFFD27E}"/>
                    </a:ext>
                  </a:extLst>
                </p14:cNvPr>
                <p14:cNvContentPartPr/>
                <p14:nvPr/>
              </p14:nvContentPartPr>
              <p14:xfrm>
                <a:off x="8833702" y="4609012"/>
                <a:ext cx="8280" cy="4320"/>
              </p14:xfrm>
            </p:contentPart>
          </mc:Choice>
          <mc:Fallback>
            <p:pic>
              <p:nvPicPr>
                <p:cNvPr id="102" name="Рукописный ввод 101">
                  <a:extLst>
                    <a:ext uri="{FF2B5EF4-FFF2-40B4-BE49-F238E27FC236}">
                      <a16:creationId xmlns:a16="http://schemas.microsoft.com/office/drawing/2014/main" id="{5C1C498C-22C1-8F4B-805F-9EC9CEFFD2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25062" y="4600012"/>
                  <a:ext cx="25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3" name="Рукописный ввод 102">
                  <a:extLst>
                    <a:ext uri="{FF2B5EF4-FFF2-40B4-BE49-F238E27FC236}">
                      <a16:creationId xmlns:a16="http://schemas.microsoft.com/office/drawing/2014/main" id="{98E351CA-76CD-0B48-A399-DAED5B008E42}"/>
                    </a:ext>
                  </a:extLst>
                </p14:cNvPr>
                <p14:cNvContentPartPr/>
                <p14:nvPr/>
              </p14:nvContentPartPr>
              <p14:xfrm>
                <a:off x="8873662" y="4307332"/>
                <a:ext cx="231840" cy="235440"/>
              </p14:xfrm>
            </p:contentPart>
          </mc:Choice>
          <mc:Fallback>
            <p:pic>
              <p:nvPicPr>
                <p:cNvPr id="103" name="Рукописный ввод 102">
                  <a:extLst>
                    <a:ext uri="{FF2B5EF4-FFF2-40B4-BE49-F238E27FC236}">
                      <a16:creationId xmlns:a16="http://schemas.microsoft.com/office/drawing/2014/main" id="{98E351CA-76CD-0B48-A399-DAED5B008E4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64662" y="4298692"/>
                  <a:ext cx="249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4" name="Рукописный ввод 103">
                  <a:extLst>
                    <a:ext uri="{FF2B5EF4-FFF2-40B4-BE49-F238E27FC236}">
                      <a16:creationId xmlns:a16="http://schemas.microsoft.com/office/drawing/2014/main" id="{AB128588-F04F-5C41-858F-4CC8EF5FB526}"/>
                    </a:ext>
                  </a:extLst>
                </p14:cNvPr>
                <p14:cNvContentPartPr/>
                <p14:nvPr/>
              </p14:nvContentPartPr>
              <p14:xfrm>
                <a:off x="8955742" y="4447732"/>
                <a:ext cx="102240" cy="4320"/>
              </p14:xfrm>
            </p:contentPart>
          </mc:Choice>
          <mc:Fallback>
            <p:pic>
              <p:nvPicPr>
                <p:cNvPr id="104" name="Рукописный ввод 103">
                  <a:extLst>
                    <a:ext uri="{FF2B5EF4-FFF2-40B4-BE49-F238E27FC236}">
                      <a16:creationId xmlns:a16="http://schemas.microsoft.com/office/drawing/2014/main" id="{AB128588-F04F-5C41-858F-4CC8EF5FB5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46742" y="4438732"/>
                  <a:ext cx="119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5" name="Рукописный ввод 104">
                  <a:extLst>
                    <a:ext uri="{FF2B5EF4-FFF2-40B4-BE49-F238E27FC236}">
                      <a16:creationId xmlns:a16="http://schemas.microsoft.com/office/drawing/2014/main" id="{3DC9BE42-BC05-C146-9E21-1DA3F06DDED0}"/>
                    </a:ext>
                  </a:extLst>
                </p14:cNvPr>
                <p14:cNvContentPartPr/>
                <p14:nvPr/>
              </p14:nvContentPartPr>
              <p14:xfrm>
                <a:off x="8948542" y="4554292"/>
                <a:ext cx="159840" cy="42120"/>
              </p14:xfrm>
            </p:contentPart>
          </mc:Choice>
          <mc:Fallback>
            <p:pic>
              <p:nvPicPr>
                <p:cNvPr id="105" name="Рукописный ввод 104">
                  <a:extLst>
                    <a:ext uri="{FF2B5EF4-FFF2-40B4-BE49-F238E27FC236}">
                      <a16:creationId xmlns:a16="http://schemas.microsoft.com/office/drawing/2014/main" id="{3DC9BE42-BC05-C146-9E21-1DA3F06DDED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39902" y="4545652"/>
                  <a:ext cx="1774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0684CA13-1847-B64D-97FC-FC32078414CC}"/>
              </a:ext>
            </a:extLst>
          </p:cNvPr>
          <p:cNvGrpSpPr/>
          <p:nvPr/>
        </p:nvGrpSpPr>
        <p:grpSpPr>
          <a:xfrm>
            <a:off x="6311902" y="881572"/>
            <a:ext cx="2568960" cy="1483560"/>
            <a:chOff x="6311902" y="881572"/>
            <a:chExt cx="2568960" cy="148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F043FF06-386B-7949-9E39-9DE63027604E}"/>
                    </a:ext>
                  </a:extLst>
                </p14:cNvPr>
                <p14:cNvContentPartPr/>
                <p14:nvPr/>
              </p14:nvContentPartPr>
              <p14:xfrm>
                <a:off x="7692142" y="1353892"/>
                <a:ext cx="966600" cy="697680"/>
              </p14:xfrm>
            </p:contentPart>
          </mc:Choice>
          <mc:Fallback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F043FF06-386B-7949-9E39-9DE63027604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83502" y="1345252"/>
                  <a:ext cx="98424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44505642-1A3A-D84A-B6CD-BDC2CF925703}"/>
                    </a:ext>
                  </a:extLst>
                </p14:cNvPr>
                <p14:cNvContentPartPr/>
                <p14:nvPr/>
              </p14:nvContentPartPr>
              <p14:xfrm>
                <a:off x="8183182" y="2105572"/>
                <a:ext cx="199800" cy="21348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44505642-1A3A-D84A-B6CD-BDC2CF92570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74542" y="2096932"/>
                  <a:ext cx="217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58820AEA-A921-8B47-B996-BA19A97A085B}"/>
                    </a:ext>
                  </a:extLst>
                </p14:cNvPr>
                <p14:cNvContentPartPr/>
                <p14:nvPr/>
              </p14:nvContentPartPr>
              <p14:xfrm>
                <a:off x="8473342" y="2156332"/>
                <a:ext cx="154800" cy="20880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58820AEA-A921-8B47-B996-BA19A97A085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64702" y="2147692"/>
                  <a:ext cx="172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6CB64B35-D195-5246-8587-16977DCBFEF8}"/>
                    </a:ext>
                  </a:extLst>
                </p14:cNvPr>
                <p14:cNvContentPartPr/>
                <p14:nvPr/>
              </p14:nvContentPartPr>
              <p14:xfrm>
                <a:off x="8518702" y="2276572"/>
                <a:ext cx="72720" cy="3600"/>
              </p14:xfrm>
            </p:contentPart>
          </mc:Choice>
          <mc:Fallback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6CB64B35-D195-5246-8587-16977DCBFEF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10062" y="2267932"/>
                  <a:ext cx="90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F8E1115D-B4F6-B146-B67E-0F17783EC840}"/>
                    </a:ext>
                  </a:extLst>
                </p14:cNvPr>
                <p14:cNvContentPartPr/>
                <p14:nvPr/>
              </p14:nvContentPartPr>
              <p14:xfrm>
                <a:off x="8719582" y="2118172"/>
                <a:ext cx="161280" cy="204840"/>
              </p14:xfrm>
            </p:contentPart>
          </mc:Choice>
          <mc:Fallback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F8E1115D-B4F6-B146-B67E-0F17783EC84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710942" y="2109172"/>
                  <a:ext cx="178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7" name="Рукописный ввод 106">
                  <a:extLst>
                    <a:ext uri="{FF2B5EF4-FFF2-40B4-BE49-F238E27FC236}">
                      <a16:creationId xmlns:a16="http://schemas.microsoft.com/office/drawing/2014/main" id="{89ADEF9F-816E-0341-B104-AC3CC0D44DBC}"/>
                    </a:ext>
                  </a:extLst>
                </p14:cNvPr>
                <p14:cNvContentPartPr/>
                <p14:nvPr/>
              </p14:nvContentPartPr>
              <p14:xfrm>
                <a:off x="6311902" y="1255972"/>
                <a:ext cx="1331280" cy="995400"/>
              </p14:xfrm>
            </p:contentPart>
          </mc:Choice>
          <mc:Fallback>
            <p:pic>
              <p:nvPicPr>
                <p:cNvPr id="107" name="Рукописный ввод 106">
                  <a:extLst>
                    <a:ext uri="{FF2B5EF4-FFF2-40B4-BE49-F238E27FC236}">
                      <a16:creationId xmlns:a16="http://schemas.microsoft.com/office/drawing/2014/main" id="{89ADEF9F-816E-0341-B104-AC3CC0D44DB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03262" y="1247332"/>
                  <a:ext cx="134892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8" name="Рукописный ввод 107">
                  <a:extLst>
                    <a:ext uri="{FF2B5EF4-FFF2-40B4-BE49-F238E27FC236}">
                      <a16:creationId xmlns:a16="http://schemas.microsoft.com/office/drawing/2014/main" id="{C6BD84B8-FA62-4246-AB33-A404EFF8AFE2}"/>
                    </a:ext>
                  </a:extLst>
                </p14:cNvPr>
                <p14:cNvContentPartPr/>
                <p14:nvPr/>
              </p14:nvContentPartPr>
              <p14:xfrm>
                <a:off x="7369222" y="881572"/>
                <a:ext cx="118800" cy="294840"/>
              </p14:xfrm>
            </p:contentPart>
          </mc:Choice>
          <mc:Fallback>
            <p:pic>
              <p:nvPicPr>
                <p:cNvPr id="108" name="Рукописный ввод 107">
                  <a:extLst>
                    <a:ext uri="{FF2B5EF4-FFF2-40B4-BE49-F238E27FC236}">
                      <a16:creationId xmlns:a16="http://schemas.microsoft.com/office/drawing/2014/main" id="{C6BD84B8-FA62-4246-AB33-A404EFF8AF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60222" y="872572"/>
                  <a:ext cx="136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0" name="Рукописный ввод 109">
                  <a:extLst>
                    <a:ext uri="{FF2B5EF4-FFF2-40B4-BE49-F238E27FC236}">
                      <a16:creationId xmlns:a16="http://schemas.microsoft.com/office/drawing/2014/main" id="{DAB3324F-53AE-2C4D-8002-0C444DE5B0EC}"/>
                    </a:ext>
                  </a:extLst>
                </p14:cNvPr>
                <p14:cNvContentPartPr/>
                <p14:nvPr/>
              </p14:nvContentPartPr>
              <p14:xfrm>
                <a:off x="7522222" y="1041052"/>
                <a:ext cx="228600" cy="214560"/>
              </p14:xfrm>
            </p:contentPart>
          </mc:Choice>
          <mc:Fallback>
            <p:pic>
              <p:nvPicPr>
                <p:cNvPr id="110" name="Рукописный ввод 109">
                  <a:extLst>
                    <a:ext uri="{FF2B5EF4-FFF2-40B4-BE49-F238E27FC236}">
                      <a16:creationId xmlns:a16="http://schemas.microsoft.com/office/drawing/2014/main" id="{DAB3324F-53AE-2C4D-8002-0C444DE5B0E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13222" y="1032052"/>
                  <a:ext cx="246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2" name="Рукописный ввод 111">
                  <a:extLst>
                    <a:ext uri="{FF2B5EF4-FFF2-40B4-BE49-F238E27FC236}">
                      <a16:creationId xmlns:a16="http://schemas.microsoft.com/office/drawing/2014/main" id="{093428FC-214D-B14A-AB27-D17449E928ED}"/>
                    </a:ext>
                  </a:extLst>
                </p14:cNvPr>
                <p14:cNvContentPartPr/>
                <p14:nvPr/>
              </p14:nvContentPartPr>
              <p14:xfrm>
                <a:off x="7692142" y="1071292"/>
                <a:ext cx="52920" cy="97200"/>
              </p14:xfrm>
            </p:contentPart>
          </mc:Choice>
          <mc:Fallback>
            <p:pic>
              <p:nvPicPr>
                <p:cNvPr id="112" name="Рукописный ввод 111">
                  <a:extLst>
                    <a:ext uri="{FF2B5EF4-FFF2-40B4-BE49-F238E27FC236}">
                      <a16:creationId xmlns:a16="http://schemas.microsoft.com/office/drawing/2014/main" id="{093428FC-214D-B14A-AB27-D17449E928E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83142" y="1062292"/>
                  <a:ext cx="70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4" name="Рукописный ввод 113">
                  <a:extLst>
                    <a:ext uri="{FF2B5EF4-FFF2-40B4-BE49-F238E27FC236}">
                      <a16:creationId xmlns:a16="http://schemas.microsoft.com/office/drawing/2014/main" id="{41A39AC0-FF7E-854D-8C6A-9E79E06AD9F6}"/>
                    </a:ext>
                  </a:extLst>
                </p14:cNvPr>
                <p14:cNvContentPartPr/>
                <p14:nvPr/>
              </p14:nvContentPartPr>
              <p14:xfrm>
                <a:off x="7791502" y="1072732"/>
                <a:ext cx="85320" cy="143280"/>
              </p14:xfrm>
            </p:contentPart>
          </mc:Choice>
          <mc:Fallback>
            <p:pic>
              <p:nvPicPr>
                <p:cNvPr id="114" name="Рукописный ввод 113">
                  <a:extLst>
                    <a:ext uri="{FF2B5EF4-FFF2-40B4-BE49-F238E27FC236}">
                      <a16:creationId xmlns:a16="http://schemas.microsoft.com/office/drawing/2014/main" id="{41A39AC0-FF7E-854D-8C6A-9E79E06AD9F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82862" y="1063732"/>
                  <a:ext cx="102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6" name="Рукописный ввод 115">
                  <a:extLst>
                    <a:ext uri="{FF2B5EF4-FFF2-40B4-BE49-F238E27FC236}">
                      <a16:creationId xmlns:a16="http://schemas.microsoft.com/office/drawing/2014/main" id="{A1D01929-4356-EA4D-9DA6-DE355CE207C4}"/>
                    </a:ext>
                  </a:extLst>
                </p14:cNvPr>
                <p14:cNvContentPartPr/>
                <p14:nvPr/>
              </p14:nvContentPartPr>
              <p14:xfrm>
                <a:off x="7803742" y="1154812"/>
                <a:ext cx="46080" cy="360"/>
              </p14:xfrm>
            </p:contentPart>
          </mc:Choice>
          <mc:Fallback>
            <p:pic>
              <p:nvPicPr>
                <p:cNvPr id="116" name="Рукописный ввод 115">
                  <a:extLst>
                    <a:ext uri="{FF2B5EF4-FFF2-40B4-BE49-F238E27FC236}">
                      <a16:creationId xmlns:a16="http://schemas.microsoft.com/office/drawing/2014/main" id="{A1D01929-4356-EA4D-9DA6-DE355CE207C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94742" y="1145812"/>
                  <a:ext cx="63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8" name="Рукописный ввод 117">
                  <a:extLst>
                    <a:ext uri="{FF2B5EF4-FFF2-40B4-BE49-F238E27FC236}">
                      <a16:creationId xmlns:a16="http://schemas.microsoft.com/office/drawing/2014/main" id="{0E237885-F3DC-7B48-B4AA-A99540C430FB}"/>
                    </a:ext>
                  </a:extLst>
                </p14:cNvPr>
                <p14:cNvContentPartPr/>
                <p14:nvPr/>
              </p14:nvContentPartPr>
              <p14:xfrm>
                <a:off x="7925782" y="1051492"/>
                <a:ext cx="254520" cy="198000"/>
              </p14:xfrm>
            </p:contentPart>
          </mc:Choice>
          <mc:Fallback>
            <p:pic>
              <p:nvPicPr>
                <p:cNvPr id="118" name="Рукописный ввод 117">
                  <a:extLst>
                    <a:ext uri="{FF2B5EF4-FFF2-40B4-BE49-F238E27FC236}">
                      <a16:creationId xmlns:a16="http://schemas.microsoft.com/office/drawing/2014/main" id="{0E237885-F3DC-7B48-B4AA-A99540C430F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16782" y="1042492"/>
                  <a:ext cx="27216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20" name="Рукописный ввод 119">
                <a:extLst>
                  <a:ext uri="{FF2B5EF4-FFF2-40B4-BE49-F238E27FC236}">
                    <a16:creationId xmlns:a16="http://schemas.microsoft.com/office/drawing/2014/main" id="{5DAAFD80-87C1-3943-A771-6D434B520501}"/>
                  </a:ext>
                </a:extLst>
              </p14:cNvPr>
              <p14:cNvContentPartPr/>
              <p14:nvPr/>
            </p14:nvContentPartPr>
            <p14:xfrm>
              <a:off x="5325862" y="4876852"/>
              <a:ext cx="839880" cy="811440"/>
            </p14:xfrm>
          </p:contentPart>
        </mc:Choice>
        <mc:Fallback>
          <p:pic>
            <p:nvPicPr>
              <p:cNvPr id="120" name="Рукописный ввод 119">
                <a:extLst>
                  <a:ext uri="{FF2B5EF4-FFF2-40B4-BE49-F238E27FC236}">
                    <a16:creationId xmlns:a16="http://schemas.microsoft.com/office/drawing/2014/main" id="{5DAAFD80-87C1-3943-A771-6D434B52050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316862" y="4868212"/>
                <a:ext cx="857520" cy="82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Группа 130">
            <a:extLst>
              <a:ext uri="{FF2B5EF4-FFF2-40B4-BE49-F238E27FC236}">
                <a16:creationId xmlns:a16="http://schemas.microsoft.com/office/drawing/2014/main" id="{0C1696F5-3AEB-3E41-9CE3-76DA297EF052}"/>
              </a:ext>
            </a:extLst>
          </p:cNvPr>
          <p:cNvGrpSpPr/>
          <p:nvPr/>
        </p:nvGrpSpPr>
        <p:grpSpPr>
          <a:xfrm>
            <a:off x="1833142" y="4675612"/>
            <a:ext cx="6254640" cy="1478880"/>
            <a:chOff x="1833142" y="4675612"/>
            <a:chExt cx="6254640" cy="147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D7DF53B9-D8A6-D94A-B0E9-762AADABB24E}"/>
                    </a:ext>
                  </a:extLst>
                </p14:cNvPr>
                <p14:cNvContentPartPr/>
                <p14:nvPr/>
              </p14:nvContentPartPr>
              <p14:xfrm>
                <a:off x="3788662" y="4826092"/>
                <a:ext cx="1339200" cy="1213560"/>
              </p14:xfrm>
            </p:contentPart>
          </mc:Choice>
          <mc:Fallback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D7DF53B9-D8A6-D94A-B0E9-762AADABB2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80022" y="4817092"/>
                  <a:ext cx="135684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302FA9C9-24F7-504A-9CC0-CCBB43B6938C}"/>
                    </a:ext>
                  </a:extLst>
                </p14:cNvPr>
                <p14:cNvContentPartPr/>
                <p14:nvPr/>
              </p14:nvContentPartPr>
              <p14:xfrm>
                <a:off x="3124102" y="5722852"/>
                <a:ext cx="360" cy="253800"/>
              </p14:xfrm>
            </p:contentPart>
          </mc:Choice>
          <mc:Fallback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302FA9C9-24F7-504A-9CC0-CCBB43B6938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15102" y="5714212"/>
                  <a:ext cx="18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EF4ED7D1-7038-D342-B3D1-4FF0FCEB4FE1}"/>
                    </a:ext>
                  </a:extLst>
                </p14:cNvPr>
                <p14:cNvContentPartPr/>
                <p14:nvPr/>
              </p14:nvContentPartPr>
              <p14:xfrm>
                <a:off x="3124102" y="5779012"/>
                <a:ext cx="244800" cy="3960"/>
              </p14:xfrm>
            </p:contentPart>
          </mc:Choice>
          <mc:Fallback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EF4ED7D1-7038-D342-B3D1-4FF0FCEB4FE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15102" y="5770012"/>
                  <a:ext cx="262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2AA108C6-0C23-B542-81C5-6755169AD181}"/>
                    </a:ext>
                  </a:extLst>
                </p14:cNvPr>
                <p14:cNvContentPartPr/>
                <p14:nvPr/>
              </p14:nvContentPartPr>
              <p14:xfrm>
                <a:off x="3403822" y="5782252"/>
                <a:ext cx="108360" cy="183600"/>
              </p14:xfrm>
            </p:contentPart>
          </mc:Choice>
          <mc:Fallback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2AA108C6-0C23-B542-81C5-6755169AD18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95182" y="5773252"/>
                  <a:ext cx="126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49DA1C60-8165-9E4E-93C6-9B5D542B66F9}"/>
                    </a:ext>
                  </a:extLst>
                </p14:cNvPr>
                <p14:cNvContentPartPr/>
                <p14:nvPr/>
              </p14:nvContentPartPr>
              <p14:xfrm>
                <a:off x="3587782" y="5794132"/>
                <a:ext cx="120240" cy="172440"/>
              </p14:xfrm>
            </p:contentPart>
          </mc:Choice>
          <mc:Fallback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49DA1C60-8165-9E4E-93C6-9B5D542B66F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79142" y="5785132"/>
                  <a:ext cx="137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AE3B5709-AAC8-1D4D-A2A0-345B65F86449}"/>
                    </a:ext>
                  </a:extLst>
                </p14:cNvPr>
                <p14:cNvContentPartPr/>
                <p14:nvPr/>
              </p14:nvContentPartPr>
              <p14:xfrm>
                <a:off x="4557982" y="5063692"/>
                <a:ext cx="1150560" cy="1047600"/>
              </p14:xfrm>
            </p:contentPart>
          </mc:Choice>
          <mc:Fallback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AE3B5709-AAC8-1D4D-A2A0-345B65F8644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49342" y="5055052"/>
                  <a:ext cx="116820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ACFB4D6D-AFB1-9844-B4E7-5C067B1FEE5E}"/>
                    </a:ext>
                  </a:extLst>
                </p14:cNvPr>
                <p14:cNvContentPartPr/>
                <p14:nvPr/>
              </p14:nvContentPartPr>
              <p14:xfrm>
                <a:off x="5834542" y="5840932"/>
                <a:ext cx="118800" cy="219240"/>
              </p14:xfrm>
            </p:contentPart>
          </mc:Choice>
          <mc:Fallback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ACFB4D6D-AFB1-9844-B4E7-5C067B1FEE5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25542" y="5832292"/>
                  <a:ext cx="136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A898220F-374B-074D-86F7-B9ABC6A21186}"/>
                    </a:ext>
                  </a:extLst>
                </p14:cNvPr>
                <p14:cNvContentPartPr/>
                <p14:nvPr/>
              </p14:nvContentPartPr>
              <p14:xfrm>
                <a:off x="6045862" y="5961172"/>
                <a:ext cx="76320" cy="125280"/>
              </p14:xfrm>
            </p:contentPart>
          </mc:Choice>
          <mc:Fallback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A898220F-374B-074D-86F7-B9ABC6A2118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37222" y="5952172"/>
                  <a:ext cx="93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2A76892F-4F8E-3648-86D4-FBCC2BBB7109}"/>
                    </a:ext>
                  </a:extLst>
                </p14:cNvPr>
                <p14:cNvContentPartPr/>
                <p14:nvPr/>
              </p14:nvContentPartPr>
              <p14:xfrm>
                <a:off x="6176542" y="5917972"/>
                <a:ext cx="151560" cy="180720"/>
              </p14:xfrm>
            </p:contentPart>
          </mc:Choice>
          <mc:Fallback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2A76892F-4F8E-3648-86D4-FBCC2BBB710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67902" y="5908972"/>
                  <a:ext cx="169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49988462-314F-3E44-9911-541C4A88D13C}"/>
                    </a:ext>
                  </a:extLst>
                </p14:cNvPr>
                <p14:cNvContentPartPr/>
                <p14:nvPr/>
              </p14:nvContentPartPr>
              <p14:xfrm>
                <a:off x="6385342" y="6025612"/>
                <a:ext cx="105840" cy="79200"/>
              </p14:xfrm>
            </p:contentPart>
          </mc:Choice>
          <mc:Fallback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49988462-314F-3E44-9911-541C4A88D13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76702" y="6016612"/>
                  <a:ext cx="123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E4FDDBB2-8A26-7C4B-8B6F-C006FE0F942F}"/>
                    </a:ext>
                  </a:extLst>
                </p14:cNvPr>
                <p14:cNvContentPartPr/>
                <p14:nvPr/>
              </p14:nvContentPartPr>
              <p14:xfrm>
                <a:off x="6488662" y="5981332"/>
                <a:ext cx="159120" cy="173160"/>
              </p14:xfrm>
            </p:contentPart>
          </mc:Choice>
          <mc:Fallback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E4FDDBB2-8A26-7C4B-8B6F-C006FE0F942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480022" y="5972692"/>
                  <a:ext cx="176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79483992-9430-4140-8F7C-72C5EF375A51}"/>
                    </a:ext>
                  </a:extLst>
                </p14:cNvPr>
                <p14:cNvContentPartPr/>
                <p14:nvPr/>
              </p14:nvContentPartPr>
              <p14:xfrm>
                <a:off x="6019222" y="4694332"/>
                <a:ext cx="629640" cy="669240"/>
              </p14:xfrm>
            </p:contentPart>
          </mc:Choice>
          <mc:Fallback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79483992-9430-4140-8F7C-72C5EF375A5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010222" y="4685332"/>
                  <a:ext cx="64728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75F46C9D-14F5-7E44-BFBF-7F3E0A7D70AB}"/>
                    </a:ext>
                  </a:extLst>
                </p14:cNvPr>
                <p14:cNvContentPartPr/>
                <p14:nvPr/>
              </p14:nvContentPartPr>
              <p14:xfrm>
                <a:off x="6647062" y="5441332"/>
                <a:ext cx="756360" cy="32724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75F46C9D-14F5-7E44-BFBF-7F3E0A7D70A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638422" y="5432692"/>
                  <a:ext cx="774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EF4EBED1-4271-3948-B04F-518CADC1C1BC}"/>
                    </a:ext>
                  </a:extLst>
                </p14:cNvPr>
                <p14:cNvContentPartPr/>
                <p14:nvPr/>
              </p14:nvContentPartPr>
              <p14:xfrm>
                <a:off x="7530862" y="5641852"/>
                <a:ext cx="360" cy="162000"/>
              </p14:xfrm>
            </p:contentPart>
          </mc:Choice>
          <mc:Fallback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EF4EBED1-4271-3948-B04F-518CADC1C1B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522222" y="5632852"/>
                  <a:ext cx="18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0" name="Рукописный ввод 89">
                  <a:extLst>
                    <a:ext uri="{FF2B5EF4-FFF2-40B4-BE49-F238E27FC236}">
                      <a16:creationId xmlns:a16="http://schemas.microsoft.com/office/drawing/2014/main" id="{3385BB84-F588-744E-A2FF-8B2604B7A86B}"/>
                    </a:ext>
                  </a:extLst>
                </p14:cNvPr>
                <p14:cNvContentPartPr/>
                <p14:nvPr/>
              </p14:nvContentPartPr>
              <p14:xfrm>
                <a:off x="7533022" y="5648332"/>
                <a:ext cx="70200" cy="69120"/>
              </p14:xfrm>
            </p:contentPart>
          </mc:Choice>
          <mc:Fallback>
            <p:pic>
              <p:nvPicPr>
                <p:cNvPr id="90" name="Рукописный ввод 89">
                  <a:extLst>
                    <a:ext uri="{FF2B5EF4-FFF2-40B4-BE49-F238E27FC236}">
                      <a16:creationId xmlns:a16="http://schemas.microsoft.com/office/drawing/2014/main" id="{3385BB84-F588-744E-A2FF-8B2604B7A86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24382" y="5639692"/>
                  <a:ext cx="87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Рукописный ввод 90">
                  <a:extLst>
                    <a:ext uri="{FF2B5EF4-FFF2-40B4-BE49-F238E27FC236}">
                      <a16:creationId xmlns:a16="http://schemas.microsoft.com/office/drawing/2014/main" id="{48D42856-8458-D842-A7A2-BC428E9D6744}"/>
                    </a:ext>
                  </a:extLst>
                </p14:cNvPr>
                <p14:cNvContentPartPr/>
                <p14:nvPr/>
              </p14:nvContentPartPr>
              <p14:xfrm>
                <a:off x="7642822" y="5669212"/>
                <a:ext cx="126720" cy="151560"/>
              </p14:xfrm>
            </p:contentPart>
          </mc:Choice>
          <mc:Fallback>
            <p:pic>
              <p:nvPicPr>
                <p:cNvPr id="91" name="Рукописный ввод 90">
                  <a:extLst>
                    <a:ext uri="{FF2B5EF4-FFF2-40B4-BE49-F238E27FC236}">
                      <a16:creationId xmlns:a16="http://schemas.microsoft.com/office/drawing/2014/main" id="{48D42856-8458-D842-A7A2-BC428E9D674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633822" y="5660212"/>
                  <a:ext cx="144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8763305A-1517-0646-89B2-9D6DDAEB4A60}"/>
                    </a:ext>
                  </a:extLst>
                </p14:cNvPr>
                <p14:cNvContentPartPr/>
                <p14:nvPr/>
              </p14:nvContentPartPr>
              <p14:xfrm>
                <a:off x="7646062" y="5759212"/>
                <a:ext cx="144360" cy="360"/>
              </p14:xfrm>
            </p:contentPart>
          </mc:Choice>
          <mc:Fallback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8763305A-1517-0646-89B2-9D6DDAEB4A6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637422" y="5750572"/>
                  <a:ext cx="162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9A2AC5B4-59E4-2144-91CD-38F4598BB241}"/>
                    </a:ext>
                  </a:extLst>
                </p14:cNvPr>
                <p14:cNvContentPartPr/>
                <p14:nvPr/>
              </p14:nvContentPartPr>
              <p14:xfrm>
                <a:off x="7837582" y="5668132"/>
                <a:ext cx="250200" cy="181800"/>
              </p14:xfrm>
            </p:contentPart>
          </mc:Choice>
          <mc:Fallback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9A2AC5B4-59E4-2144-91CD-38F4598BB24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28582" y="5659492"/>
                  <a:ext cx="267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7" name="Рукописный ввод 96">
                  <a:extLst>
                    <a:ext uri="{FF2B5EF4-FFF2-40B4-BE49-F238E27FC236}">
                      <a16:creationId xmlns:a16="http://schemas.microsoft.com/office/drawing/2014/main" id="{5FC275EC-F9C5-B348-983E-403DF20ED30C}"/>
                    </a:ext>
                  </a:extLst>
                </p14:cNvPr>
                <p14:cNvContentPartPr/>
                <p14:nvPr/>
              </p14:nvContentPartPr>
              <p14:xfrm>
                <a:off x="7949182" y="5664172"/>
                <a:ext cx="16920" cy="154800"/>
              </p14:xfrm>
            </p:contentPart>
          </mc:Choice>
          <mc:Fallback>
            <p:pic>
              <p:nvPicPr>
                <p:cNvPr id="97" name="Рукописный ввод 96">
                  <a:extLst>
                    <a:ext uri="{FF2B5EF4-FFF2-40B4-BE49-F238E27FC236}">
                      <a16:creationId xmlns:a16="http://schemas.microsoft.com/office/drawing/2014/main" id="{5FC275EC-F9C5-B348-983E-403DF20ED30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940542" y="5655532"/>
                  <a:ext cx="34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2" name="Рукописный ввод 121">
                  <a:extLst>
                    <a:ext uri="{FF2B5EF4-FFF2-40B4-BE49-F238E27FC236}">
                      <a16:creationId xmlns:a16="http://schemas.microsoft.com/office/drawing/2014/main" id="{D1A0DD18-D14D-FD4D-B11E-9C043BD8C74B}"/>
                    </a:ext>
                  </a:extLst>
                </p14:cNvPr>
                <p14:cNvContentPartPr/>
                <p14:nvPr/>
              </p14:nvContentPartPr>
              <p14:xfrm>
                <a:off x="2278822" y="4675612"/>
                <a:ext cx="3201480" cy="630360"/>
              </p14:xfrm>
            </p:contentPart>
          </mc:Choice>
          <mc:Fallback>
            <p:pic>
              <p:nvPicPr>
                <p:cNvPr id="122" name="Рукописный ввод 121">
                  <a:extLst>
                    <a:ext uri="{FF2B5EF4-FFF2-40B4-BE49-F238E27FC236}">
                      <a16:creationId xmlns:a16="http://schemas.microsoft.com/office/drawing/2014/main" id="{D1A0DD18-D14D-FD4D-B11E-9C043BD8C74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70182" y="4666972"/>
                  <a:ext cx="321912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3" name="Рукописный ввод 122">
                  <a:extLst>
                    <a:ext uri="{FF2B5EF4-FFF2-40B4-BE49-F238E27FC236}">
                      <a16:creationId xmlns:a16="http://schemas.microsoft.com/office/drawing/2014/main" id="{12982FC4-D470-EB44-8A3D-8FAFF666A758}"/>
                    </a:ext>
                  </a:extLst>
                </p14:cNvPr>
                <p14:cNvContentPartPr/>
                <p14:nvPr/>
              </p14:nvContentPartPr>
              <p14:xfrm>
                <a:off x="1833142" y="5323252"/>
                <a:ext cx="181800" cy="248040"/>
              </p14:xfrm>
            </p:contentPart>
          </mc:Choice>
          <mc:Fallback>
            <p:pic>
              <p:nvPicPr>
                <p:cNvPr id="123" name="Рукописный ввод 122">
                  <a:extLst>
                    <a:ext uri="{FF2B5EF4-FFF2-40B4-BE49-F238E27FC236}">
                      <a16:creationId xmlns:a16="http://schemas.microsoft.com/office/drawing/2014/main" id="{12982FC4-D470-EB44-8A3D-8FAFF666A75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824142" y="5314612"/>
                  <a:ext cx="199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5" name="Рукописный ввод 124">
                  <a:extLst>
                    <a:ext uri="{FF2B5EF4-FFF2-40B4-BE49-F238E27FC236}">
                      <a16:creationId xmlns:a16="http://schemas.microsoft.com/office/drawing/2014/main" id="{BC5A36F9-7E40-7B4D-BCEA-E9A41A948502}"/>
                    </a:ext>
                  </a:extLst>
                </p14:cNvPr>
                <p14:cNvContentPartPr/>
                <p14:nvPr/>
              </p14:nvContentPartPr>
              <p14:xfrm>
                <a:off x="2074702" y="5511172"/>
                <a:ext cx="22680" cy="175680"/>
              </p14:xfrm>
            </p:contentPart>
          </mc:Choice>
          <mc:Fallback>
            <p:pic>
              <p:nvPicPr>
                <p:cNvPr id="125" name="Рукописный ввод 124">
                  <a:extLst>
                    <a:ext uri="{FF2B5EF4-FFF2-40B4-BE49-F238E27FC236}">
                      <a16:creationId xmlns:a16="http://schemas.microsoft.com/office/drawing/2014/main" id="{BC5A36F9-7E40-7B4D-BCEA-E9A41A94850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066062" y="5502532"/>
                  <a:ext cx="40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6" name="Рукописный ввод 125">
                  <a:extLst>
                    <a:ext uri="{FF2B5EF4-FFF2-40B4-BE49-F238E27FC236}">
                      <a16:creationId xmlns:a16="http://schemas.microsoft.com/office/drawing/2014/main" id="{841A1732-CA13-FB48-B36D-56037C0D2474}"/>
                    </a:ext>
                  </a:extLst>
                </p14:cNvPr>
                <p14:cNvContentPartPr/>
                <p14:nvPr/>
              </p14:nvContentPartPr>
              <p14:xfrm>
                <a:off x="2093422" y="5488132"/>
                <a:ext cx="36360" cy="108360"/>
              </p14:xfrm>
            </p:contentPart>
          </mc:Choice>
          <mc:Fallback>
            <p:pic>
              <p:nvPicPr>
                <p:cNvPr id="126" name="Рукописный ввод 125">
                  <a:extLst>
                    <a:ext uri="{FF2B5EF4-FFF2-40B4-BE49-F238E27FC236}">
                      <a16:creationId xmlns:a16="http://schemas.microsoft.com/office/drawing/2014/main" id="{841A1732-CA13-FB48-B36D-56037C0D247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84782" y="5479492"/>
                  <a:ext cx="54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7" name="Рукописный ввод 126">
                  <a:extLst>
                    <a:ext uri="{FF2B5EF4-FFF2-40B4-BE49-F238E27FC236}">
                      <a16:creationId xmlns:a16="http://schemas.microsoft.com/office/drawing/2014/main" id="{25C3A616-EA0A-5B4D-899C-174ABDAAE40E}"/>
                    </a:ext>
                  </a:extLst>
                </p14:cNvPr>
                <p14:cNvContentPartPr/>
                <p14:nvPr/>
              </p14:nvContentPartPr>
              <p14:xfrm>
                <a:off x="2215102" y="5519812"/>
                <a:ext cx="120240" cy="86040"/>
              </p14:xfrm>
            </p:contentPart>
          </mc:Choice>
          <mc:Fallback>
            <p:pic>
              <p:nvPicPr>
                <p:cNvPr id="127" name="Рукописный ввод 126">
                  <a:extLst>
                    <a:ext uri="{FF2B5EF4-FFF2-40B4-BE49-F238E27FC236}">
                      <a16:creationId xmlns:a16="http://schemas.microsoft.com/office/drawing/2014/main" id="{25C3A616-EA0A-5B4D-899C-174ABDAAE4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206102" y="5510812"/>
                  <a:ext cx="137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F4872246-4E25-3247-ADE8-A07CABD1104D}"/>
                    </a:ext>
                  </a:extLst>
                </p14:cNvPr>
                <p14:cNvContentPartPr/>
                <p14:nvPr/>
              </p14:nvContentPartPr>
              <p14:xfrm>
                <a:off x="2404102" y="5452852"/>
                <a:ext cx="82800" cy="120960"/>
              </p14:xfrm>
            </p:contentPart>
          </mc:Choice>
          <mc:Fallback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F4872246-4E25-3247-ADE8-A07CABD1104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395102" y="5443852"/>
                  <a:ext cx="100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5664610E-8C22-704B-BBF8-E54382530391}"/>
                    </a:ext>
                  </a:extLst>
                </p14:cNvPr>
                <p14:cNvContentPartPr/>
                <p14:nvPr/>
              </p14:nvContentPartPr>
              <p14:xfrm>
                <a:off x="2562142" y="5278972"/>
                <a:ext cx="164880" cy="285840"/>
              </p14:xfrm>
            </p:contentPart>
          </mc:Choice>
          <mc:Fallback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5664610E-8C22-704B-BBF8-E543825303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53502" y="5269972"/>
                  <a:ext cx="182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FC3BC7BD-BE49-AD4D-8112-7647FF9CE102}"/>
                    </a:ext>
                  </a:extLst>
                </p14:cNvPr>
                <p14:cNvContentPartPr/>
                <p14:nvPr/>
              </p14:nvContentPartPr>
              <p14:xfrm>
                <a:off x="2491222" y="5466892"/>
                <a:ext cx="164880" cy="360"/>
              </p14:xfrm>
            </p:contentPart>
          </mc:Choice>
          <mc:Fallback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FC3BC7BD-BE49-AD4D-8112-7647FF9CE10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82582" y="5458252"/>
                  <a:ext cx="18252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847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49199-F013-A743-B530-EFD4EBBB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 summary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AD63EC-E816-5245-B1CF-24A5350F8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VK API</a:t>
            </a:r>
          </a:p>
          <a:p>
            <a:r>
              <a:rPr lang="en-US" dirty="0"/>
              <a:t>Nodes 1190(at biggest component 985)</a:t>
            </a:r>
          </a:p>
          <a:p>
            <a:r>
              <a:rPr lang="en-US" dirty="0"/>
              <a:t>Edges 5667</a:t>
            </a:r>
          </a:p>
          <a:p>
            <a:r>
              <a:rPr lang="en-US" dirty="0"/>
              <a:t>Diameter 10</a:t>
            </a:r>
          </a:p>
          <a:p>
            <a:r>
              <a:rPr lang="en-US" dirty="0"/>
              <a:t>Radius 6</a:t>
            </a:r>
          </a:p>
          <a:p>
            <a:r>
              <a:rPr lang="en-US" dirty="0"/>
              <a:t>Av clustering 0.38</a:t>
            </a:r>
          </a:p>
          <a:p>
            <a:r>
              <a:rPr lang="en-US" dirty="0"/>
              <a:t>Av shortest path 4.31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84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E0E4F-F4E5-834A-A5C1-A14EE5FE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histogram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D8C5D1-E727-2E44-9AA9-AF41F4591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858963"/>
            <a:ext cx="4724400" cy="4318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the big component the same degree structure occurs.</a:t>
            </a:r>
          </a:p>
          <a:p>
            <a:pPr marL="0" indent="0">
              <a:buNone/>
            </a:pPr>
            <a:r>
              <a:rPr lang="en-US" dirty="0"/>
              <a:t>Next, I will drop vertexes, with degrees &lt; 3. The structure of main clusters will stay the same.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719E97-5FE1-3443-9943-721B0615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1279863"/>
            <a:ext cx="4100512" cy="2560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BDAD5A-BB76-9E40-8C92-5FDE7A60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07" y="3840363"/>
            <a:ext cx="4905218" cy="2901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D1B0ED-AAA3-CE47-B26B-CFE1CABA07B4}"/>
              </a:ext>
            </a:extLst>
          </p:cNvPr>
          <p:cNvSpPr txBox="1"/>
          <p:nvPr/>
        </p:nvSpPr>
        <p:spPr>
          <a:xfrm>
            <a:off x="8001000" y="4743449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Degree histogram has the structure like theoretical pdf of power law. With alpha = 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7655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AFD359-7835-C045-94CD-E14EB3D7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Assortativity</a:t>
            </a:r>
            <a:r>
              <a:rPr lang="en-US" dirty="0"/>
              <a:t> coefficient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8D94A3-80EE-F140-82E3-F9F752224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0040" cy="2898775"/>
          </a:xfrm>
        </p:spPr>
        <p:txBody>
          <a:bodyPr/>
          <a:lstStyle/>
          <a:p>
            <a:r>
              <a:rPr lang="en-US" dirty="0"/>
              <a:t>By sex: 0.10816</a:t>
            </a:r>
          </a:p>
          <a:p>
            <a:r>
              <a:rPr lang="en-US" dirty="0"/>
              <a:t>By city: 0.092229</a:t>
            </a:r>
          </a:p>
          <a:p>
            <a:r>
              <a:rPr lang="en-US" dirty="0"/>
              <a:t>By degree: 0.178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BF80F-E3AF-B041-BA8B-C1B8AD036F86}"/>
              </a:ext>
            </a:extLst>
          </p:cNvPr>
          <p:cNvSpPr txBox="1"/>
          <p:nvPr/>
        </p:nvSpPr>
        <p:spPr>
          <a:xfrm>
            <a:off x="4053840" y="485933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coefficients are not big, there are no </a:t>
            </a:r>
            <a:r>
              <a:rPr lang="en-US" dirty="0" err="1"/>
              <a:t>assortativity</a:t>
            </a:r>
            <a:r>
              <a:rPr lang="en-US" dirty="0"/>
              <a:t> patterns.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43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559F415-55B2-1D4D-9289-F42E137D7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5" r="17840" b="34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8F5D5-2507-D74D-B052-567947D8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Graph of biggest component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9D394C5-686D-47E4-9164-DA464EAC2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5</a:t>
            </a:r>
            <a:r>
              <a:rPr lang="ru-RU" sz="1700" dirty="0"/>
              <a:t> </a:t>
            </a:r>
            <a:r>
              <a:rPr lang="en-US" sz="1700" dirty="0"/>
              <a:t>main clusters:</a:t>
            </a:r>
          </a:p>
          <a:p>
            <a:pPr>
              <a:buFontTx/>
              <a:buChar char="-"/>
            </a:pPr>
            <a:r>
              <a:rPr lang="en-US" sz="1700" dirty="0"/>
              <a:t>Bachelor mates</a:t>
            </a:r>
          </a:p>
          <a:p>
            <a:pPr>
              <a:buFontTx/>
              <a:buChar char="-"/>
            </a:pPr>
            <a:r>
              <a:rPr lang="en-US" sz="1700" dirty="0"/>
              <a:t>Lyceum mates</a:t>
            </a:r>
          </a:p>
          <a:p>
            <a:pPr>
              <a:buFontTx/>
              <a:buChar char="-"/>
            </a:pPr>
            <a:r>
              <a:rPr lang="en-US" sz="1700" dirty="0"/>
              <a:t> Freelance</a:t>
            </a:r>
          </a:p>
          <a:p>
            <a:pPr>
              <a:buFontTx/>
              <a:buChar char="-"/>
            </a:pPr>
            <a:r>
              <a:rPr lang="en-US" sz="1700" dirty="0"/>
              <a:t> School</a:t>
            </a:r>
          </a:p>
          <a:p>
            <a:pPr marL="0" indent="0">
              <a:buNone/>
            </a:pPr>
            <a:r>
              <a:rPr lang="en-US" sz="1700" dirty="0"/>
              <a:t>- Different activities cluster – business activities, self-development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9828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3CED3-8323-B14F-929A-956139FA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9009F-D05F-794C-93BA-C045CECAD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459E59-356A-2F4A-8B75-659B64FE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56" y="210241"/>
            <a:ext cx="8907361" cy="65393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FB16200-7F32-A14F-A69B-229F6AC7D540}"/>
                  </a:ext>
                </a:extLst>
              </p14:cNvPr>
              <p14:cNvContentPartPr/>
              <p14:nvPr/>
            </p14:nvContentPartPr>
            <p14:xfrm>
              <a:off x="3692182" y="1497172"/>
              <a:ext cx="2314800" cy="232524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FB16200-7F32-A14F-A69B-229F6AC7D5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3182" y="1488172"/>
                <a:ext cx="2332440" cy="234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66B824D-BE18-A447-A924-998D54A1AA92}"/>
              </a:ext>
            </a:extLst>
          </p:cNvPr>
          <p:cNvGrpSpPr/>
          <p:nvPr/>
        </p:nvGrpSpPr>
        <p:grpSpPr>
          <a:xfrm>
            <a:off x="2469982" y="1211692"/>
            <a:ext cx="983160" cy="375120"/>
            <a:chOff x="2469982" y="1211692"/>
            <a:chExt cx="98316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71906E69-AC46-4245-869F-4790D2528060}"/>
                    </a:ext>
                  </a:extLst>
                </p14:cNvPr>
                <p14:cNvContentPartPr/>
                <p14:nvPr/>
              </p14:nvContentPartPr>
              <p14:xfrm>
                <a:off x="2469982" y="1211692"/>
                <a:ext cx="48600" cy="27828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71906E69-AC46-4245-869F-4790D25280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61342" y="1203052"/>
                  <a:ext cx="66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FE1E385B-405B-964D-8A4C-51C4075E9E44}"/>
                    </a:ext>
                  </a:extLst>
                </p14:cNvPr>
                <p14:cNvContentPartPr/>
                <p14:nvPr/>
              </p14:nvContentPartPr>
              <p14:xfrm>
                <a:off x="2487982" y="1243732"/>
                <a:ext cx="7884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FE1E385B-405B-964D-8A4C-51C4075E9E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79342" y="1235092"/>
                  <a:ext cx="96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A74B51B4-94DB-5F4C-9EC6-2677365078F5}"/>
                    </a:ext>
                  </a:extLst>
                </p14:cNvPr>
                <p14:cNvContentPartPr/>
                <p14:nvPr/>
              </p14:nvContentPartPr>
              <p14:xfrm>
                <a:off x="2475742" y="1380892"/>
                <a:ext cx="110520" cy="3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A74B51B4-94DB-5F4C-9EC6-2677365078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66742" y="1371892"/>
                  <a:ext cx="128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4BA40892-1160-E44C-A19D-442E5E180F30}"/>
                    </a:ext>
                  </a:extLst>
                </p14:cNvPr>
                <p14:cNvContentPartPr/>
                <p14:nvPr/>
              </p14:nvContentPartPr>
              <p14:xfrm>
                <a:off x="2643502" y="1324012"/>
                <a:ext cx="86040" cy="15588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4BA40892-1160-E44C-A19D-442E5E180F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34862" y="1315372"/>
                  <a:ext cx="103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716E0F95-4B9B-5F47-AD25-4F9398C7BE36}"/>
                    </a:ext>
                  </a:extLst>
                </p14:cNvPr>
                <p14:cNvContentPartPr/>
                <p14:nvPr/>
              </p14:nvContentPartPr>
              <p14:xfrm>
                <a:off x="2769862" y="1347772"/>
                <a:ext cx="89640" cy="14652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716E0F95-4B9B-5F47-AD25-4F9398C7BE3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61222" y="1338772"/>
                  <a:ext cx="107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8B598E76-9539-9F46-8772-364D0FF5E5C9}"/>
                    </a:ext>
                  </a:extLst>
                </p14:cNvPr>
                <p14:cNvContentPartPr/>
                <p14:nvPr/>
              </p14:nvContentPartPr>
              <p14:xfrm>
                <a:off x="2832502" y="1330492"/>
                <a:ext cx="138240" cy="14112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8B598E76-9539-9F46-8772-364D0FF5E5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3862" y="1321852"/>
                  <a:ext cx="155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5CD5D395-199B-D44A-9905-478D48C16779}"/>
                    </a:ext>
                  </a:extLst>
                </p14:cNvPr>
                <p14:cNvContentPartPr/>
                <p14:nvPr/>
              </p14:nvContentPartPr>
              <p14:xfrm>
                <a:off x="3093862" y="1270372"/>
                <a:ext cx="7560" cy="28008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5CD5D395-199B-D44A-9905-478D48C167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84862" y="1261372"/>
                  <a:ext cx="25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34D6CA99-B1AD-3C4F-A917-90F4B8D49422}"/>
                    </a:ext>
                  </a:extLst>
                </p14:cNvPr>
                <p14:cNvContentPartPr/>
                <p14:nvPr/>
              </p14:nvContentPartPr>
              <p14:xfrm>
                <a:off x="3207262" y="1474852"/>
                <a:ext cx="245880" cy="11196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34D6CA99-B1AD-3C4F-A917-90F4B8D494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98622" y="1465852"/>
                  <a:ext cx="26352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A18671F2-243E-2840-89D3-3D6B477CDC1D}"/>
                  </a:ext>
                </a:extLst>
              </p14:cNvPr>
              <p14:cNvContentPartPr/>
              <p14:nvPr/>
            </p14:nvContentPartPr>
            <p14:xfrm>
              <a:off x="3477982" y="1466212"/>
              <a:ext cx="308520" cy="12528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A18671F2-243E-2840-89D3-3D6B477CDC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69342" y="1457212"/>
                <a:ext cx="3261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7AB3F202-E18B-1246-8516-3B15610C7592}"/>
                  </a:ext>
                </a:extLst>
              </p14:cNvPr>
              <p14:cNvContentPartPr/>
              <p14:nvPr/>
            </p14:nvContentPartPr>
            <p14:xfrm>
              <a:off x="4071262" y="5600812"/>
              <a:ext cx="1698480" cy="1226520"/>
            </p14:xfrm>
          </p:contentPart>
        </mc:Choice>
        <mc:Fallback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7AB3F202-E18B-1246-8516-3B15610C759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62622" y="5592172"/>
                <a:ext cx="1716120" cy="124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0C97D7D9-A4C4-FB46-B0A3-72D9AE173A9E}"/>
              </a:ext>
            </a:extLst>
          </p:cNvPr>
          <p:cNvGrpSpPr/>
          <p:nvPr/>
        </p:nvGrpSpPr>
        <p:grpSpPr>
          <a:xfrm>
            <a:off x="2625142" y="5998612"/>
            <a:ext cx="931680" cy="310320"/>
            <a:chOff x="2625142" y="5998612"/>
            <a:chExt cx="93168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AACD7824-5CF7-4740-96E6-CA3372E06354}"/>
                    </a:ext>
                  </a:extLst>
                </p14:cNvPr>
                <p14:cNvContentPartPr/>
                <p14:nvPr/>
              </p14:nvContentPartPr>
              <p14:xfrm>
                <a:off x="2625142" y="5998612"/>
                <a:ext cx="151200" cy="25200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AACD7824-5CF7-4740-96E6-CA3372E063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16142" y="5989612"/>
                  <a:ext cx="168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D03E62BC-9CEB-234A-B98D-D213824ABBAF}"/>
                    </a:ext>
                  </a:extLst>
                </p14:cNvPr>
                <p14:cNvContentPartPr/>
                <p14:nvPr/>
              </p14:nvContentPartPr>
              <p14:xfrm>
                <a:off x="2811262" y="6147292"/>
                <a:ext cx="94680" cy="12744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D03E62BC-9CEB-234A-B98D-D213824ABBA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2262" y="6138292"/>
                  <a:ext cx="112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6C953416-1CC7-E544-A1F4-49CEA6352564}"/>
                    </a:ext>
                  </a:extLst>
                </p14:cNvPr>
                <p14:cNvContentPartPr/>
                <p14:nvPr/>
              </p14:nvContentPartPr>
              <p14:xfrm>
                <a:off x="2945542" y="6136852"/>
                <a:ext cx="156960" cy="17208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6C953416-1CC7-E544-A1F4-49CEA635256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36902" y="6128212"/>
                  <a:ext cx="174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BCDE4EE3-9370-DD46-AA89-58BE4E7A3AFD}"/>
                    </a:ext>
                  </a:extLst>
                </p14:cNvPr>
                <p14:cNvContentPartPr/>
                <p14:nvPr/>
              </p14:nvContentPartPr>
              <p14:xfrm>
                <a:off x="3126982" y="6191212"/>
                <a:ext cx="101520" cy="10980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BCDE4EE3-9370-DD46-AA89-58BE4E7A3AF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8342" y="6182572"/>
                  <a:ext cx="119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FE57E0FB-CC7A-E045-838B-D6F694FF2568}"/>
                    </a:ext>
                  </a:extLst>
                </p14:cNvPr>
                <p14:cNvContentPartPr/>
                <p14:nvPr/>
              </p14:nvContentPartPr>
              <p14:xfrm>
                <a:off x="3279262" y="6161692"/>
                <a:ext cx="88560" cy="10008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FE57E0FB-CC7A-E045-838B-D6F694FF256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70262" y="6153052"/>
                  <a:ext cx="106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41EE8DF8-93DB-C64F-BAAA-2786CDA1154B}"/>
                    </a:ext>
                  </a:extLst>
                </p14:cNvPr>
                <p14:cNvContentPartPr/>
                <p14:nvPr/>
              </p14:nvContentPartPr>
              <p14:xfrm>
                <a:off x="3333622" y="6101932"/>
                <a:ext cx="223200" cy="17676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41EE8DF8-93DB-C64F-BAAA-2786CDA115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24982" y="6092932"/>
                  <a:ext cx="2408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4BD07F-E606-AE4D-A8DD-A5807885DD30}"/>
              </a:ext>
            </a:extLst>
          </p:cNvPr>
          <p:cNvGrpSpPr/>
          <p:nvPr/>
        </p:nvGrpSpPr>
        <p:grpSpPr>
          <a:xfrm>
            <a:off x="6560662" y="780412"/>
            <a:ext cx="2552760" cy="1604520"/>
            <a:chOff x="6560662" y="780412"/>
            <a:chExt cx="2552760" cy="160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F6C1180C-4A79-2D41-BDD3-C7B5D9D320E3}"/>
                    </a:ext>
                  </a:extLst>
                </p14:cNvPr>
                <p14:cNvContentPartPr/>
                <p14:nvPr/>
              </p14:nvContentPartPr>
              <p14:xfrm>
                <a:off x="6560662" y="780412"/>
                <a:ext cx="1401480" cy="160452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F6C1180C-4A79-2D41-BDD3-C7B5D9D320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51662" y="771412"/>
                  <a:ext cx="1419120" cy="16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F915E6B2-A603-2C4B-AACB-6145AB13D795}"/>
                    </a:ext>
                  </a:extLst>
                </p14:cNvPr>
                <p14:cNvContentPartPr/>
                <p14:nvPr/>
              </p14:nvContentPartPr>
              <p14:xfrm>
                <a:off x="8118022" y="1599052"/>
                <a:ext cx="151200" cy="351360"/>
              </p14:xfrm>
            </p:contentPart>
          </mc:Choice>
          <mc:Fallback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F915E6B2-A603-2C4B-AACB-6145AB13D79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09382" y="1590412"/>
                  <a:ext cx="1688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B579181C-54FC-724C-B309-1B46863B1FC0}"/>
                    </a:ext>
                  </a:extLst>
                </p14:cNvPr>
                <p14:cNvContentPartPr/>
                <p14:nvPr/>
              </p14:nvContentPartPr>
              <p14:xfrm>
                <a:off x="8270302" y="1821892"/>
                <a:ext cx="116640" cy="31212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B579181C-54FC-724C-B309-1B46863B1FC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61302" y="1813252"/>
                  <a:ext cx="134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DD0A6E7D-A7F8-634C-A86C-7478025A5358}"/>
                    </a:ext>
                  </a:extLst>
                </p14:cNvPr>
                <p14:cNvContentPartPr/>
                <p14:nvPr/>
              </p14:nvContentPartPr>
              <p14:xfrm>
                <a:off x="8444902" y="1921252"/>
                <a:ext cx="97200" cy="13536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DD0A6E7D-A7F8-634C-A86C-7478025A53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36262" y="1912612"/>
                  <a:ext cx="114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98D62DD1-ED67-CE45-BD3C-9C7D6C40ABEB}"/>
                    </a:ext>
                  </a:extLst>
                </p14:cNvPr>
                <p14:cNvContentPartPr/>
                <p14:nvPr/>
              </p14:nvContentPartPr>
              <p14:xfrm>
                <a:off x="8551102" y="1929532"/>
                <a:ext cx="108360" cy="143280"/>
              </p14:xfrm>
            </p:contentPart>
          </mc:Choice>
          <mc:Fallback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98D62DD1-ED67-CE45-BD3C-9C7D6C40ABE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42102" y="1920892"/>
                  <a:ext cx="126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76DB62BE-A05A-D149-A11B-1DADA1E39595}"/>
                    </a:ext>
                  </a:extLst>
                </p14:cNvPr>
                <p14:cNvContentPartPr/>
                <p14:nvPr/>
              </p14:nvContentPartPr>
              <p14:xfrm>
                <a:off x="8705902" y="1987132"/>
                <a:ext cx="172800" cy="10476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76DB62BE-A05A-D149-A11B-1DADA1E3959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96902" y="1978492"/>
                  <a:ext cx="190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5604DFD7-6700-984D-88EE-AA3EBC3EA31C}"/>
                    </a:ext>
                  </a:extLst>
                </p14:cNvPr>
                <p14:cNvContentPartPr/>
                <p14:nvPr/>
              </p14:nvContentPartPr>
              <p14:xfrm>
                <a:off x="8925862" y="2024572"/>
                <a:ext cx="187560" cy="15264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5604DFD7-6700-984D-88EE-AA3EBC3EA3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917222" y="2015572"/>
                  <a:ext cx="20520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0537729-F2F3-AA42-8FB7-613BCF7BF9D5}"/>
              </a:ext>
            </a:extLst>
          </p:cNvPr>
          <p:cNvGrpSpPr/>
          <p:nvPr/>
        </p:nvGrpSpPr>
        <p:grpSpPr>
          <a:xfrm>
            <a:off x="6482182" y="2940412"/>
            <a:ext cx="2334240" cy="1880640"/>
            <a:chOff x="6482182" y="2940412"/>
            <a:chExt cx="2334240" cy="188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900AD28B-79E5-324F-9AC3-9256784EA7DA}"/>
                    </a:ext>
                  </a:extLst>
                </p14:cNvPr>
                <p14:cNvContentPartPr/>
                <p14:nvPr/>
              </p14:nvContentPartPr>
              <p14:xfrm>
                <a:off x="6482182" y="3214732"/>
                <a:ext cx="1568880" cy="1606320"/>
              </p14:xfrm>
            </p:contentPart>
          </mc:Choice>
          <mc:Fallback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900AD28B-79E5-324F-9AC3-9256784EA7D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73542" y="3205732"/>
                  <a:ext cx="1586520" cy="16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2B9D67B5-6A4C-834C-BC61-FF79C4E6AD78}"/>
                    </a:ext>
                  </a:extLst>
                </p14:cNvPr>
                <p14:cNvContentPartPr/>
                <p14:nvPr/>
              </p14:nvContentPartPr>
              <p14:xfrm>
                <a:off x="8103262" y="3067492"/>
                <a:ext cx="233280" cy="284760"/>
              </p14:xfrm>
            </p:contentPart>
          </mc:Choice>
          <mc:Fallback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2B9D67B5-6A4C-834C-BC61-FF79C4E6AD7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94262" y="3058492"/>
                  <a:ext cx="250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977B4E55-E3F8-3B4F-A563-8B3DCB49A842}"/>
                    </a:ext>
                  </a:extLst>
                </p14:cNvPr>
                <p14:cNvContentPartPr/>
                <p14:nvPr/>
              </p14:nvContentPartPr>
              <p14:xfrm>
                <a:off x="8375422" y="3032212"/>
                <a:ext cx="171360" cy="200880"/>
              </p14:xfrm>
            </p:contentPart>
          </mc:Choice>
          <mc:Fallback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977B4E55-E3F8-3B4F-A563-8B3DCB49A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66422" y="3023572"/>
                  <a:ext cx="189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E779E534-40F2-2A49-8C67-1EEC401E47EB}"/>
                    </a:ext>
                  </a:extLst>
                </p14:cNvPr>
                <p14:cNvContentPartPr/>
                <p14:nvPr/>
              </p14:nvContentPartPr>
              <p14:xfrm>
                <a:off x="8546062" y="2940412"/>
                <a:ext cx="173160" cy="242280"/>
              </p14:xfrm>
            </p:contentPart>
          </mc:Choice>
          <mc:Fallback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E779E534-40F2-2A49-8C67-1EEC401E47E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37062" y="2931412"/>
                  <a:ext cx="190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E6752986-1A1D-6343-9A89-57B94759CB77}"/>
                    </a:ext>
                  </a:extLst>
                </p14:cNvPr>
                <p14:cNvContentPartPr/>
                <p14:nvPr/>
              </p14:nvContentPartPr>
              <p14:xfrm>
                <a:off x="8613382" y="3053092"/>
                <a:ext cx="116280" cy="29520"/>
              </p14:xfrm>
            </p:contentPart>
          </mc:Choice>
          <mc:Fallback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E6752986-1A1D-6343-9A89-57B94759CB7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04742" y="3044092"/>
                  <a:ext cx="133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593C28F3-47F6-B34D-AD61-205BA10C936A}"/>
                    </a:ext>
                  </a:extLst>
                </p14:cNvPr>
                <p14:cNvContentPartPr/>
                <p14:nvPr/>
              </p14:nvContentPartPr>
              <p14:xfrm>
                <a:off x="8688622" y="3139492"/>
                <a:ext cx="127800" cy="49320"/>
              </p14:xfrm>
            </p:contentPart>
          </mc:Choice>
          <mc:Fallback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593C28F3-47F6-B34D-AD61-205BA10C936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79982" y="3130492"/>
                  <a:ext cx="14544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7" name="Рукописный ввод 66">
                <a:extLst>
                  <a:ext uri="{FF2B5EF4-FFF2-40B4-BE49-F238E27FC236}">
                    <a16:creationId xmlns:a16="http://schemas.microsoft.com/office/drawing/2014/main" id="{28837F5B-8D15-B14B-AA36-CD8C527D4BCB}"/>
                  </a:ext>
                </a:extLst>
              </p14:cNvPr>
              <p14:cNvContentPartPr/>
              <p14:nvPr/>
            </p14:nvContentPartPr>
            <p14:xfrm>
              <a:off x="7697182" y="4009252"/>
              <a:ext cx="2018160" cy="2109240"/>
            </p14:xfrm>
          </p:contentPart>
        </mc:Choice>
        <mc:Fallback>
          <p:pic>
            <p:nvPicPr>
              <p:cNvPr id="67" name="Рукописный ввод 66">
                <a:extLst>
                  <a:ext uri="{FF2B5EF4-FFF2-40B4-BE49-F238E27FC236}">
                    <a16:creationId xmlns:a16="http://schemas.microsoft.com/office/drawing/2014/main" id="{28837F5B-8D15-B14B-AA36-CD8C527D4BC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688542" y="4000612"/>
                <a:ext cx="2035800" cy="21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9" name="Рукописный ввод 68">
                <a:extLst>
                  <a:ext uri="{FF2B5EF4-FFF2-40B4-BE49-F238E27FC236}">
                    <a16:creationId xmlns:a16="http://schemas.microsoft.com/office/drawing/2014/main" id="{FD3D19C6-1389-4E48-8E10-DB4989769BA0}"/>
                  </a:ext>
                </a:extLst>
              </p14:cNvPr>
              <p14:cNvContentPartPr/>
              <p14:nvPr/>
            </p14:nvContentPartPr>
            <p14:xfrm>
              <a:off x="9300982" y="3600292"/>
              <a:ext cx="117360" cy="178920"/>
            </p14:xfrm>
          </p:contentPart>
        </mc:Choice>
        <mc:Fallback>
          <p:pic>
            <p:nvPicPr>
              <p:cNvPr id="69" name="Рукописный ввод 68">
                <a:extLst>
                  <a:ext uri="{FF2B5EF4-FFF2-40B4-BE49-F238E27FC236}">
                    <a16:creationId xmlns:a16="http://schemas.microsoft.com/office/drawing/2014/main" id="{FD3D19C6-1389-4E48-8E10-DB4989769BA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292342" y="3591652"/>
                <a:ext cx="1350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F6A90C21-0E85-8A4B-9CB7-9B3F18053C59}"/>
              </a:ext>
            </a:extLst>
          </p:cNvPr>
          <p:cNvGrpSpPr/>
          <p:nvPr/>
        </p:nvGrpSpPr>
        <p:grpSpPr>
          <a:xfrm>
            <a:off x="9420862" y="3472132"/>
            <a:ext cx="663840" cy="624600"/>
            <a:chOff x="9420862" y="3472132"/>
            <a:chExt cx="663840" cy="62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FEC09E44-E6FB-E74F-83DD-1E81005F8112}"/>
                    </a:ext>
                  </a:extLst>
                </p14:cNvPr>
                <p14:cNvContentPartPr/>
                <p14:nvPr/>
              </p14:nvContentPartPr>
              <p14:xfrm>
                <a:off x="9420862" y="3603892"/>
                <a:ext cx="140040" cy="146880"/>
              </p14:xfrm>
            </p:contentPart>
          </mc:Choice>
          <mc:Fallback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FEC09E44-E6FB-E74F-83DD-1E81005F811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11862" y="3595252"/>
                  <a:ext cx="157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99F35E3B-7AB6-2446-A6DD-697CEC984318}"/>
                    </a:ext>
                  </a:extLst>
                </p14:cNvPr>
                <p14:cNvContentPartPr/>
                <p14:nvPr/>
              </p14:nvContentPartPr>
              <p14:xfrm>
                <a:off x="9585382" y="3571492"/>
                <a:ext cx="360" cy="3780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99F35E3B-7AB6-2446-A6DD-697CEC9843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76382" y="3562492"/>
                  <a:ext cx="18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178C459D-0641-B242-B264-583756CF2079}"/>
                    </a:ext>
                  </a:extLst>
                </p14:cNvPr>
                <p14:cNvContentPartPr/>
                <p14:nvPr/>
              </p14:nvContentPartPr>
              <p14:xfrm>
                <a:off x="9585382" y="3608932"/>
                <a:ext cx="65160" cy="13068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178C459D-0641-B242-B264-583756CF207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76382" y="3600292"/>
                  <a:ext cx="82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AB2C6911-ACEB-FC47-84C6-A586F78CC377}"/>
                    </a:ext>
                  </a:extLst>
                </p14:cNvPr>
                <p14:cNvContentPartPr/>
                <p14:nvPr/>
              </p14:nvContentPartPr>
              <p14:xfrm>
                <a:off x="9728302" y="3472132"/>
                <a:ext cx="141120" cy="371160"/>
              </p14:xfrm>
            </p:contentPart>
          </mc:Choice>
          <mc:Fallback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AB2C6911-ACEB-FC47-84C6-A586F78CC37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719662" y="3463132"/>
                  <a:ext cx="158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7" name="Рукописный ввод 76">
                  <a:extLst>
                    <a:ext uri="{FF2B5EF4-FFF2-40B4-BE49-F238E27FC236}">
                      <a16:creationId xmlns:a16="http://schemas.microsoft.com/office/drawing/2014/main" id="{42E98347-C08E-ED44-8086-B205BB1F197B}"/>
                    </a:ext>
                  </a:extLst>
                </p14:cNvPr>
                <p14:cNvContentPartPr/>
                <p14:nvPr/>
              </p14:nvContentPartPr>
              <p14:xfrm>
                <a:off x="9766822" y="3656452"/>
                <a:ext cx="45720" cy="360"/>
              </p14:xfrm>
            </p:contentPart>
          </mc:Choice>
          <mc:Fallback>
            <p:pic>
              <p:nvPicPr>
                <p:cNvPr id="77" name="Рукописный ввод 76">
                  <a:extLst>
                    <a:ext uri="{FF2B5EF4-FFF2-40B4-BE49-F238E27FC236}">
                      <a16:creationId xmlns:a16="http://schemas.microsoft.com/office/drawing/2014/main" id="{42E98347-C08E-ED44-8086-B205BB1F19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57822" y="3647452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373AE909-9CC5-E740-B726-0F3686E078DA}"/>
                    </a:ext>
                  </a:extLst>
                </p14:cNvPr>
                <p14:cNvContentPartPr/>
                <p14:nvPr/>
              </p14:nvContentPartPr>
              <p14:xfrm>
                <a:off x="10027102" y="3688492"/>
                <a:ext cx="57600" cy="360"/>
              </p14:xfrm>
            </p:contentPart>
          </mc:Choice>
          <mc:Fallback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373AE909-9CC5-E740-B726-0F3686E078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018102" y="3679492"/>
                  <a:ext cx="7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49E45414-4897-5C4C-A39F-F537A8B64C01}"/>
                    </a:ext>
                  </a:extLst>
                </p14:cNvPr>
                <p14:cNvContentPartPr/>
                <p14:nvPr/>
              </p14:nvContentPartPr>
              <p14:xfrm>
                <a:off x="9514822" y="3932572"/>
                <a:ext cx="119880" cy="164160"/>
              </p14:xfrm>
            </p:contentPart>
          </mc:Choice>
          <mc:Fallback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49E45414-4897-5C4C-A39F-F537A8B64C0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06182" y="3923932"/>
                  <a:ext cx="13752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85" name="Рукописный ввод 84">
                <a:extLst>
                  <a:ext uri="{FF2B5EF4-FFF2-40B4-BE49-F238E27FC236}">
                    <a16:creationId xmlns:a16="http://schemas.microsoft.com/office/drawing/2014/main" id="{8DD22A42-5F44-F84F-86D2-9EE82E4462F7}"/>
                  </a:ext>
                </a:extLst>
              </p14:cNvPr>
              <p14:cNvContentPartPr/>
              <p14:nvPr/>
            </p14:nvContentPartPr>
            <p14:xfrm>
              <a:off x="9673222" y="3952732"/>
              <a:ext cx="280080" cy="179640"/>
            </p14:xfrm>
          </p:contentPart>
        </mc:Choice>
        <mc:Fallback>
          <p:pic>
            <p:nvPicPr>
              <p:cNvPr id="85" name="Рукописный ввод 84">
                <a:extLst>
                  <a:ext uri="{FF2B5EF4-FFF2-40B4-BE49-F238E27FC236}">
                    <a16:creationId xmlns:a16="http://schemas.microsoft.com/office/drawing/2014/main" id="{8DD22A42-5F44-F84F-86D2-9EE82E4462F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664222" y="3944092"/>
                <a:ext cx="29772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9970C4BE-4408-7741-9943-10EFA757280B}"/>
              </a:ext>
            </a:extLst>
          </p:cNvPr>
          <p:cNvGrpSpPr/>
          <p:nvPr/>
        </p:nvGrpSpPr>
        <p:grpSpPr>
          <a:xfrm>
            <a:off x="9974902" y="4036972"/>
            <a:ext cx="994680" cy="235440"/>
            <a:chOff x="9974902" y="4036972"/>
            <a:chExt cx="99468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369262D3-4232-CA4F-8615-4FA7755BC926}"/>
                    </a:ext>
                  </a:extLst>
                </p14:cNvPr>
                <p14:cNvContentPartPr/>
                <p14:nvPr/>
              </p14:nvContentPartPr>
              <p14:xfrm>
                <a:off x="9974902" y="4061812"/>
                <a:ext cx="129240" cy="12816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369262D3-4232-CA4F-8615-4FA7755BC92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966262" y="4053172"/>
                  <a:ext cx="146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692401D6-5840-5641-8DF5-527AA8C5FE74}"/>
                    </a:ext>
                  </a:extLst>
                </p14:cNvPr>
                <p14:cNvContentPartPr/>
                <p14:nvPr/>
              </p14:nvContentPartPr>
              <p14:xfrm>
                <a:off x="10090462" y="4123732"/>
                <a:ext cx="233280" cy="148680"/>
              </p14:xfrm>
            </p:contentPart>
          </mc:Choice>
          <mc:Fallback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692401D6-5840-5641-8DF5-527AA8C5FE7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081822" y="4114732"/>
                  <a:ext cx="250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0" name="Рукописный ввод 89">
                  <a:extLst>
                    <a:ext uri="{FF2B5EF4-FFF2-40B4-BE49-F238E27FC236}">
                      <a16:creationId xmlns:a16="http://schemas.microsoft.com/office/drawing/2014/main" id="{7F226794-D931-E14E-837A-CB6EBDDC2BC9}"/>
                    </a:ext>
                  </a:extLst>
                </p14:cNvPr>
                <p14:cNvContentPartPr/>
                <p14:nvPr/>
              </p14:nvContentPartPr>
              <p14:xfrm>
                <a:off x="10341382" y="4036972"/>
                <a:ext cx="147600" cy="219240"/>
              </p14:xfrm>
            </p:contentPart>
          </mc:Choice>
          <mc:Fallback>
            <p:pic>
              <p:nvPicPr>
                <p:cNvPr id="90" name="Рукописный ввод 89">
                  <a:extLst>
                    <a:ext uri="{FF2B5EF4-FFF2-40B4-BE49-F238E27FC236}">
                      <a16:creationId xmlns:a16="http://schemas.microsoft.com/office/drawing/2014/main" id="{7F226794-D931-E14E-837A-CB6EBDDC2BC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32382" y="4028332"/>
                  <a:ext cx="165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1" name="Рукописный ввод 90">
                  <a:extLst>
                    <a:ext uri="{FF2B5EF4-FFF2-40B4-BE49-F238E27FC236}">
                      <a16:creationId xmlns:a16="http://schemas.microsoft.com/office/drawing/2014/main" id="{4B8CAEBB-AE3F-4442-A3BC-BA26CCDB7E07}"/>
                    </a:ext>
                  </a:extLst>
                </p14:cNvPr>
                <p14:cNvContentPartPr/>
                <p14:nvPr/>
              </p14:nvContentPartPr>
              <p14:xfrm>
                <a:off x="10323382" y="4153252"/>
                <a:ext cx="56880" cy="7200"/>
              </p14:xfrm>
            </p:contentPart>
          </mc:Choice>
          <mc:Fallback>
            <p:pic>
              <p:nvPicPr>
                <p:cNvPr id="91" name="Рукописный ввод 90">
                  <a:extLst>
                    <a:ext uri="{FF2B5EF4-FFF2-40B4-BE49-F238E27FC236}">
                      <a16:creationId xmlns:a16="http://schemas.microsoft.com/office/drawing/2014/main" id="{4B8CAEBB-AE3F-4442-A3BC-BA26CCDB7E0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314382" y="4144612"/>
                  <a:ext cx="74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055A5499-B854-F448-9A4E-E28C13A11132}"/>
                    </a:ext>
                  </a:extLst>
                </p14:cNvPr>
                <p14:cNvContentPartPr/>
                <p14:nvPr/>
              </p14:nvContentPartPr>
              <p14:xfrm>
                <a:off x="10542982" y="4146052"/>
                <a:ext cx="8280" cy="74880"/>
              </p14:xfrm>
            </p:contentPart>
          </mc:Choice>
          <mc:Fallback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055A5499-B854-F448-9A4E-E28C13A1113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34342" y="4137052"/>
                  <a:ext cx="25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B72091D7-7384-3843-82B2-25B448A0C984}"/>
                    </a:ext>
                  </a:extLst>
                </p14:cNvPr>
                <p14:cNvContentPartPr/>
                <p14:nvPr/>
              </p14:nvContentPartPr>
              <p14:xfrm>
                <a:off x="10550902" y="4056412"/>
                <a:ext cx="360" cy="360"/>
              </p14:xfrm>
            </p:contentPart>
          </mc:Choice>
          <mc:Fallback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B72091D7-7384-3843-82B2-25B448A0C98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542262" y="40474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6" name="Рукописный ввод 95">
                  <a:extLst>
                    <a:ext uri="{FF2B5EF4-FFF2-40B4-BE49-F238E27FC236}">
                      <a16:creationId xmlns:a16="http://schemas.microsoft.com/office/drawing/2014/main" id="{12114628-A56E-2C46-A624-220B09F8EFE3}"/>
                    </a:ext>
                  </a:extLst>
                </p14:cNvPr>
                <p14:cNvContentPartPr/>
                <p14:nvPr/>
              </p14:nvContentPartPr>
              <p14:xfrm>
                <a:off x="10586902" y="4140652"/>
                <a:ext cx="102240" cy="93240"/>
              </p14:xfrm>
            </p:contentPart>
          </mc:Choice>
          <mc:Fallback>
            <p:pic>
              <p:nvPicPr>
                <p:cNvPr id="96" name="Рукописный ввод 95">
                  <a:extLst>
                    <a:ext uri="{FF2B5EF4-FFF2-40B4-BE49-F238E27FC236}">
                      <a16:creationId xmlns:a16="http://schemas.microsoft.com/office/drawing/2014/main" id="{12114628-A56E-2C46-A624-220B09F8EFE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577902" y="4131652"/>
                  <a:ext cx="119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7" name="Рукописный ввод 96">
                  <a:extLst>
                    <a:ext uri="{FF2B5EF4-FFF2-40B4-BE49-F238E27FC236}">
                      <a16:creationId xmlns:a16="http://schemas.microsoft.com/office/drawing/2014/main" id="{6371D65A-FEB4-BE4F-9A54-C76F91ED9AEC}"/>
                    </a:ext>
                  </a:extLst>
                </p14:cNvPr>
                <p14:cNvContentPartPr/>
                <p14:nvPr/>
              </p14:nvContentPartPr>
              <p14:xfrm>
                <a:off x="10752862" y="4131652"/>
                <a:ext cx="216720" cy="117720"/>
              </p14:xfrm>
            </p:contentPart>
          </mc:Choice>
          <mc:Fallback>
            <p:pic>
              <p:nvPicPr>
                <p:cNvPr id="97" name="Рукописный ввод 96">
                  <a:extLst>
                    <a:ext uri="{FF2B5EF4-FFF2-40B4-BE49-F238E27FC236}">
                      <a16:creationId xmlns:a16="http://schemas.microsoft.com/office/drawing/2014/main" id="{6371D65A-FEB4-BE4F-9A54-C76F91ED9AE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743862" y="4122652"/>
                  <a:ext cx="2343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C60C27A8-7D3E-8648-80D5-39B09C6052B3}"/>
              </a:ext>
            </a:extLst>
          </p:cNvPr>
          <p:cNvGrpSpPr/>
          <p:nvPr/>
        </p:nvGrpSpPr>
        <p:grpSpPr>
          <a:xfrm>
            <a:off x="1675822" y="6437092"/>
            <a:ext cx="244440" cy="269280"/>
            <a:chOff x="1675822" y="6437092"/>
            <a:chExt cx="24444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9" name="Рукописный ввод 98">
                  <a:extLst>
                    <a:ext uri="{FF2B5EF4-FFF2-40B4-BE49-F238E27FC236}">
                      <a16:creationId xmlns:a16="http://schemas.microsoft.com/office/drawing/2014/main" id="{5D56D35F-21D1-C840-ABEA-0E975069B06D}"/>
                    </a:ext>
                  </a:extLst>
                </p14:cNvPr>
                <p14:cNvContentPartPr/>
                <p14:nvPr/>
              </p14:nvContentPartPr>
              <p14:xfrm>
                <a:off x="1675822" y="6538972"/>
                <a:ext cx="244440" cy="360"/>
              </p14:xfrm>
            </p:contentPart>
          </mc:Choice>
          <mc:Fallback>
            <p:pic>
              <p:nvPicPr>
                <p:cNvPr id="99" name="Рукописный ввод 98">
                  <a:extLst>
                    <a:ext uri="{FF2B5EF4-FFF2-40B4-BE49-F238E27FC236}">
                      <a16:creationId xmlns:a16="http://schemas.microsoft.com/office/drawing/2014/main" id="{5D56D35F-21D1-C840-ABEA-0E975069B06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67182" y="6530332"/>
                  <a:ext cx="262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0" name="Рукописный ввод 99">
                  <a:extLst>
                    <a:ext uri="{FF2B5EF4-FFF2-40B4-BE49-F238E27FC236}">
                      <a16:creationId xmlns:a16="http://schemas.microsoft.com/office/drawing/2014/main" id="{AFA01FAB-0677-DF46-8744-8D970A97FADA}"/>
                    </a:ext>
                  </a:extLst>
                </p14:cNvPr>
                <p14:cNvContentPartPr/>
                <p14:nvPr/>
              </p14:nvContentPartPr>
              <p14:xfrm>
                <a:off x="1787422" y="6437092"/>
                <a:ext cx="360" cy="269280"/>
              </p14:xfrm>
            </p:contentPart>
          </mc:Choice>
          <mc:Fallback>
            <p:pic>
              <p:nvPicPr>
                <p:cNvPr id="100" name="Рукописный ввод 99">
                  <a:extLst>
                    <a:ext uri="{FF2B5EF4-FFF2-40B4-BE49-F238E27FC236}">
                      <a16:creationId xmlns:a16="http://schemas.microsoft.com/office/drawing/2014/main" id="{AFA01FAB-0677-DF46-8744-8D970A97FA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78422" y="6428452"/>
                  <a:ext cx="1800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04" name="Рукописный ввод 103">
                <a:extLst>
                  <a:ext uri="{FF2B5EF4-FFF2-40B4-BE49-F238E27FC236}">
                    <a16:creationId xmlns:a16="http://schemas.microsoft.com/office/drawing/2014/main" id="{76D8197D-AA21-B244-8B46-B740E9F32B2E}"/>
                  </a:ext>
                </a:extLst>
              </p14:cNvPr>
              <p14:cNvContentPartPr/>
              <p14:nvPr/>
            </p14:nvContentPartPr>
            <p14:xfrm>
              <a:off x="2031502" y="6453292"/>
              <a:ext cx="89640" cy="237960"/>
            </p14:xfrm>
          </p:contentPart>
        </mc:Choice>
        <mc:Fallback>
          <p:pic>
            <p:nvPicPr>
              <p:cNvPr id="104" name="Рукописный ввод 103">
                <a:extLst>
                  <a:ext uri="{FF2B5EF4-FFF2-40B4-BE49-F238E27FC236}">
                    <a16:creationId xmlns:a16="http://schemas.microsoft.com/office/drawing/2014/main" id="{76D8197D-AA21-B244-8B46-B740E9F32B2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022502" y="6444292"/>
                <a:ext cx="1072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05" name="Рукописный ввод 104">
                <a:extLst>
                  <a:ext uri="{FF2B5EF4-FFF2-40B4-BE49-F238E27FC236}">
                    <a16:creationId xmlns:a16="http://schemas.microsoft.com/office/drawing/2014/main" id="{CA829F62-8461-BB43-B421-C49C3EFA378D}"/>
                  </a:ext>
                </a:extLst>
              </p14:cNvPr>
              <p14:cNvContentPartPr/>
              <p14:nvPr/>
            </p14:nvContentPartPr>
            <p14:xfrm>
              <a:off x="2177302" y="6471652"/>
              <a:ext cx="484920" cy="277920"/>
            </p14:xfrm>
          </p:contentPart>
        </mc:Choice>
        <mc:Fallback>
          <p:pic>
            <p:nvPicPr>
              <p:cNvPr id="105" name="Рукописный ввод 104">
                <a:extLst>
                  <a:ext uri="{FF2B5EF4-FFF2-40B4-BE49-F238E27FC236}">
                    <a16:creationId xmlns:a16="http://schemas.microsoft.com/office/drawing/2014/main" id="{CA829F62-8461-BB43-B421-C49C3EFA378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168662" y="6462652"/>
                <a:ext cx="5025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06" name="Рукописный ввод 105">
                <a:extLst>
                  <a:ext uri="{FF2B5EF4-FFF2-40B4-BE49-F238E27FC236}">
                    <a16:creationId xmlns:a16="http://schemas.microsoft.com/office/drawing/2014/main" id="{54640ED3-094B-3945-821D-F4A354B99CA7}"/>
                  </a:ext>
                </a:extLst>
              </p14:cNvPr>
              <p14:cNvContentPartPr/>
              <p14:nvPr/>
            </p14:nvContentPartPr>
            <p14:xfrm>
              <a:off x="2871742" y="6463372"/>
              <a:ext cx="171360" cy="195480"/>
            </p14:xfrm>
          </p:contentPart>
        </mc:Choice>
        <mc:Fallback>
          <p:pic>
            <p:nvPicPr>
              <p:cNvPr id="106" name="Рукописный ввод 105">
                <a:extLst>
                  <a:ext uri="{FF2B5EF4-FFF2-40B4-BE49-F238E27FC236}">
                    <a16:creationId xmlns:a16="http://schemas.microsoft.com/office/drawing/2014/main" id="{54640ED3-094B-3945-821D-F4A354B99CA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63102" y="6454732"/>
                <a:ext cx="1890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08" name="Рукописный ввод 107">
                <a:extLst>
                  <a:ext uri="{FF2B5EF4-FFF2-40B4-BE49-F238E27FC236}">
                    <a16:creationId xmlns:a16="http://schemas.microsoft.com/office/drawing/2014/main" id="{A7222636-047D-1E4A-9F2D-FD13EC24D9BA}"/>
                  </a:ext>
                </a:extLst>
              </p14:cNvPr>
              <p14:cNvContentPartPr/>
              <p14:nvPr/>
            </p14:nvContentPartPr>
            <p14:xfrm>
              <a:off x="3107182" y="6477772"/>
              <a:ext cx="525600" cy="205920"/>
            </p14:xfrm>
          </p:contentPart>
        </mc:Choice>
        <mc:Fallback>
          <p:pic>
            <p:nvPicPr>
              <p:cNvPr id="108" name="Рукописный ввод 107">
                <a:extLst>
                  <a:ext uri="{FF2B5EF4-FFF2-40B4-BE49-F238E27FC236}">
                    <a16:creationId xmlns:a16="http://schemas.microsoft.com/office/drawing/2014/main" id="{A7222636-047D-1E4A-9F2D-FD13EC24D9B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098182" y="6469132"/>
                <a:ext cx="5432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09" name="Рукописный ввод 108">
                <a:extLst>
                  <a:ext uri="{FF2B5EF4-FFF2-40B4-BE49-F238E27FC236}">
                    <a16:creationId xmlns:a16="http://schemas.microsoft.com/office/drawing/2014/main" id="{334159C8-8374-0946-97BE-E7907FCC11AE}"/>
                  </a:ext>
                </a:extLst>
              </p14:cNvPr>
              <p14:cNvContentPartPr/>
              <p14:nvPr/>
            </p14:nvContentPartPr>
            <p14:xfrm>
              <a:off x="1521742" y="3261172"/>
              <a:ext cx="14400" cy="14400"/>
            </p14:xfrm>
          </p:contentPart>
        </mc:Choice>
        <mc:Fallback>
          <p:pic>
            <p:nvPicPr>
              <p:cNvPr id="109" name="Рукописный ввод 108">
                <a:extLst>
                  <a:ext uri="{FF2B5EF4-FFF2-40B4-BE49-F238E27FC236}">
                    <a16:creationId xmlns:a16="http://schemas.microsoft.com/office/drawing/2014/main" id="{334159C8-8374-0946-97BE-E7907FCC11A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513102" y="3252172"/>
                <a:ext cx="3204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2990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A9D25-A191-7B4D-9734-3500627A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Centralities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1FCF4D-3020-B845-9BBE-C9B3A3E64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000" y="1828801"/>
            <a:ext cx="3840162" cy="4362450"/>
          </a:xfrm>
        </p:spPr>
        <p:txBody>
          <a:bodyPr>
            <a:normAutofit/>
          </a:bodyPr>
          <a:lstStyle/>
          <a:p>
            <a:r>
              <a:rPr lang="ru-RU" sz="1600" dirty="0"/>
              <a:t>Алена Морозова – </a:t>
            </a:r>
            <a:r>
              <a:rPr lang="en-US" sz="1600" dirty="0"/>
              <a:t>creator of freelance chat </a:t>
            </a:r>
            <a:endParaRPr lang="ru-RU" sz="1600" dirty="0"/>
          </a:p>
          <a:p>
            <a:r>
              <a:rPr lang="ru-RU" sz="1600" dirty="0"/>
              <a:t>Миша Абрамов</a:t>
            </a:r>
            <a:r>
              <a:rPr lang="en-US" sz="1600" dirty="0"/>
              <a:t>/</a:t>
            </a:r>
            <a:r>
              <a:rPr lang="ru-RU" sz="1600" dirty="0"/>
              <a:t>Дмитрий Филев</a:t>
            </a:r>
            <a:r>
              <a:rPr lang="en-US" sz="1600" dirty="0"/>
              <a:t>/</a:t>
            </a:r>
            <a:r>
              <a:rPr lang="ru-RU" sz="1600" dirty="0"/>
              <a:t>Дмитрий Плотников –</a:t>
            </a:r>
            <a:r>
              <a:rPr lang="en-US" sz="1600" dirty="0"/>
              <a:t>one of the biggest </a:t>
            </a:r>
            <a:r>
              <a:rPr lang="ru-RU" sz="1600" dirty="0"/>
              <a:t> посредников </a:t>
            </a:r>
            <a:r>
              <a:rPr lang="en-US" sz="1600" dirty="0"/>
              <a:t>in Freelance</a:t>
            </a:r>
          </a:p>
          <a:p>
            <a:r>
              <a:rPr lang="ru-RU" sz="1600" dirty="0"/>
              <a:t>Иван Веселов –</a:t>
            </a:r>
            <a:r>
              <a:rPr lang="en-US" sz="1600" dirty="0"/>
              <a:t>me friend from school, has connections with mates in HSE, in self-development and gym</a:t>
            </a:r>
          </a:p>
          <a:p>
            <a:r>
              <a:rPr lang="en-US" sz="1600" dirty="0"/>
              <a:t> Damir –</a:t>
            </a:r>
            <a:r>
              <a:rPr lang="ru-RU" sz="1600" dirty="0"/>
              <a:t> </a:t>
            </a:r>
            <a:r>
              <a:rPr lang="en-US" sz="1600" dirty="0"/>
              <a:t>I was his tutor at math, then he </a:t>
            </a:r>
            <a:r>
              <a:rPr lang="en-US" sz="1600" dirty="0" err="1"/>
              <a:t>reccomended</a:t>
            </a:r>
            <a:r>
              <a:rPr lang="en-US" sz="1600" dirty="0"/>
              <a:t> me to many people in </a:t>
            </a:r>
            <a:r>
              <a:rPr lang="ru-RU" sz="1600" dirty="0"/>
              <a:t>ГУУ</a:t>
            </a:r>
            <a:r>
              <a:rPr lang="en-US" sz="1600" dirty="0"/>
              <a:t>, than explained to his classmates calculus and theory probability.</a:t>
            </a:r>
          </a:p>
          <a:p>
            <a:r>
              <a:rPr lang="ru-RU" sz="1600" dirty="0" err="1"/>
              <a:t>Михаль</a:t>
            </a:r>
            <a:r>
              <a:rPr lang="ru-RU" sz="1600" dirty="0"/>
              <a:t> </a:t>
            </a:r>
            <a:r>
              <a:rPr lang="ru-RU" sz="1600" dirty="0" err="1"/>
              <a:t>Розенвальд</a:t>
            </a:r>
            <a:r>
              <a:rPr lang="ru-RU" sz="1600" dirty="0"/>
              <a:t> –</a:t>
            </a:r>
            <a:r>
              <a:rPr lang="en-US" sz="1600" dirty="0"/>
              <a:t> classmate from HSE Bachelor</a:t>
            </a:r>
          </a:p>
          <a:p>
            <a:r>
              <a:rPr lang="ru-RU" sz="1600" dirty="0"/>
              <a:t>Иван Савчук – </a:t>
            </a:r>
            <a:r>
              <a:rPr lang="en-US" sz="1600" dirty="0"/>
              <a:t>author in finance disciplines, sent many orders to him </a:t>
            </a:r>
            <a:endParaRPr lang="ru-RU" sz="16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138C93-E645-904E-BDA7-2A10A277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8" y="1814513"/>
            <a:ext cx="7484878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34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41ADC6-3ABF-0E4C-97CB-480FC255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792956"/>
            <a:ext cx="3811307" cy="2600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AA79F8-A069-5145-B992-10D3CFC5E61B}"/>
              </a:ext>
            </a:extLst>
          </p:cNvPr>
          <p:cNvSpPr txBox="1"/>
          <p:nvPr/>
        </p:nvSpPr>
        <p:spPr>
          <a:xfrm>
            <a:off x="1212090" y="318611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Pagerank</a:t>
            </a:r>
            <a:r>
              <a:rPr lang="en-US" dirty="0"/>
              <a:t> Top-nodes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C7BA4-C4F6-EA4A-BC55-5B6A7A2454E4}"/>
              </a:ext>
            </a:extLst>
          </p:cNvPr>
          <p:cNvSpPr txBox="1"/>
          <p:nvPr/>
        </p:nvSpPr>
        <p:spPr>
          <a:xfrm>
            <a:off x="7286625" y="208597"/>
            <a:ext cx="336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nodes betweenness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0E55EA-4973-3A48-8ECF-9E3D75A3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67" y="626301"/>
            <a:ext cx="3811307" cy="27669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196EB5-AA60-D643-AA9B-D50C82DDA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40" y="3939063"/>
            <a:ext cx="3703633" cy="2600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DE306E-FEDA-184A-A672-CA92AB0427F0}"/>
              </a:ext>
            </a:extLst>
          </p:cNvPr>
          <p:cNvSpPr txBox="1"/>
          <p:nvPr/>
        </p:nvSpPr>
        <p:spPr>
          <a:xfrm>
            <a:off x="1385888" y="3600450"/>
            <a:ext cx="217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friends closeness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743E06-5D80-8248-9BC7-197E49CE8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114" y="3984049"/>
            <a:ext cx="3639560" cy="2555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5798A9-9F7E-6248-A0EA-EBFEF423396A}"/>
              </a:ext>
            </a:extLst>
          </p:cNvPr>
          <p:cNvSpPr txBox="1"/>
          <p:nvPr/>
        </p:nvSpPr>
        <p:spPr>
          <a:xfrm>
            <a:off x="7615238" y="3529013"/>
            <a:ext cx="194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Top-friends degree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3014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2835A-8C2A-EA4E-A6EA-6C1995AB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clique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89A5A-ABD6-8E49-ACFF-8738C13F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15 person in max clique.</a:t>
            </a:r>
          </a:p>
          <a:p>
            <a:pPr marL="0" indent="0">
              <a:buNone/>
            </a:pPr>
            <a:r>
              <a:rPr lang="en-US" dirty="0"/>
              <a:t>All from HSE Bachelor – FCS applied </a:t>
            </a:r>
            <a:r>
              <a:rPr lang="en-US" dirty="0" err="1"/>
              <a:t>maths</a:t>
            </a:r>
            <a:r>
              <a:rPr lang="en-US" dirty="0"/>
              <a:t> and</a:t>
            </a:r>
          </a:p>
          <a:p>
            <a:pPr marL="0" indent="0">
              <a:buNone/>
            </a:pPr>
            <a:r>
              <a:rPr lang="en-US" dirty="0"/>
              <a:t>Informatics.</a:t>
            </a:r>
          </a:p>
          <a:p>
            <a:pPr marL="0" indent="0">
              <a:buNone/>
            </a:pPr>
            <a:r>
              <a:rPr lang="en-US" dirty="0"/>
              <a:t>10 of them are my mates from group. Others are </a:t>
            </a:r>
          </a:p>
          <a:p>
            <a:pPr marL="0" indent="0">
              <a:buNone/>
            </a:pPr>
            <a:r>
              <a:rPr lang="en-US" dirty="0"/>
              <a:t>from different groups.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E17C23-967B-5F46-A5F7-0CE79C60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762" y="365125"/>
            <a:ext cx="239077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066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337</Words>
  <Application>Microsoft Macintosh PowerPoint</Application>
  <PresentationFormat>Широкоэкранный</PresentationFormat>
  <Paragraphs>58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Vk Project</vt:lpstr>
      <vt:lpstr>Network summary</vt:lpstr>
      <vt:lpstr>Degree histogram</vt:lpstr>
      <vt:lpstr>Assortativity coefficient</vt:lpstr>
      <vt:lpstr>Graph of biggest component</vt:lpstr>
      <vt:lpstr>Презентация PowerPoint</vt:lpstr>
      <vt:lpstr>Centralities</vt:lpstr>
      <vt:lpstr>Презентация PowerPoint</vt:lpstr>
      <vt:lpstr>Maximal clique</vt:lpstr>
      <vt:lpstr>Comparison with other graph models</vt:lpstr>
      <vt:lpstr>Similarity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Vk Project</dc:title>
  <dc:creator>Романов Алексей Сергеевич</dc:creator>
  <cp:lastModifiedBy>Романов Алексей Сергеевич</cp:lastModifiedBy>
  <cp:revision>26</cp:revision>
  <dcterms:created xsi:type="dcterms:W3CDTF">2021-04-03T12:24:45Z</dcterms:created>
  <dcterms:modified xsi:type="dcterms:W3CDTF">2021-04-04T15:03:08Z</dcterms:modified>
</cp:coreProperties>
</file>